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Slab"/>
      <p:regular r:id="rId24"/>
      <p:bold r:id="rId25"/>
    </p:embeddedFont>
    <p:embeddedFont>
      <p:font typeface="Roboto Slab Light"/>
      <p:regular r:id="rId26"/>
      <p:bold r:id="rId27"/>
    </p:embeddedFont>
    <p:embeddedFont>
      <p:font typeface="Playfair Display"/>
      <p:regular r:id="rId28"/>
      <p:bold r:id="rId29"/>
      <p:italic r:id="rId30"/>
      <p:boldItalic r:id="rId31"/>
    </p:embeddedFont>
    <p:embeddedFont>
      <p:font typeface="Lato"/>
      <p:regular r:id="rId32"/>
      <p:bold r:id="rId33"/>
      <p:italic r:id="rId34"/>
      <p:boldItalic r:id="rId35"/>
    </p:embeddedFont>
    <p:embeddedFont>
      <p:font typeface="Nunito Sans SemiBold"/>
      <p:regular r:id="rId36"/>
      <p:bold r:id="rId37"/>
      <p:italic r:id="rId38"/>
      <p:boldItalic r:id="rId39"/>
    </p:embeddedFont>
    <p:embeddedFont>
      <p:font typeface="Open Sans Light"/>
      <p:regular r:id="rId40"/>
      <p:bold r:id="rId41"/>
      <p:italic r:id="rId42"/>
      <p:boldItalic r:id="rId43"/>
    </p:embeddedFont>
    <p:embeddedFont>
      <p:font typeface="Open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ARJUN YADAV"/>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Light-regular.fntdata"/><Relationship Id="rId20" Type="http://schemas.openxmlformats.org/officeDocument/2006/relationships/slide" Target="slides/slide14.xml"/><Relationship Id="rId42" Type="http://schemas.openxmlformats.org/officeDocument/2006/relationships/font" Target="fonts/OpenSansLight-italic.fntdata"/><Relationship Id="rId41" Type="http://schemas.openxmlformats.org/officeDocument/2006/relationships/font" Target="fonts/OpenSansLight-bold.fntdata"/><Relationship Id="rId22" Type="http://schemas.openxmlformats.org/officeDocument/2006/relationships/slide" Target="slides/slide16.xml"/><Relationship Id="rId44" Type="http://schemas.openxmlformats.org/officeDocument/2006/relationships/font" Target="fonts/OpenSans-regular.fntdata"/><Relationship Id="rId21" Type="http://schemas.openxmlformats.org/officeDocument/2006/relationships/slide" Target="slides/slide15.xml"/><Relationship Id="rId43" Type="http://schemas.openxmlformats.org/officeDocument/2006/relationships/font" Target="fonts/OpenSansLight-boldItalic.fntdata"/><Relationship Id="rId24" Type="http://schemas.openxmlformats.org/officeDocument/2006/relationships/font" Target="fonts/RobotoSlab-regular.fntdata"/><Relationship Id="rId46" Type="http://schemas.openxmlformats.org/officeDocument/2006/relationships/font" Target="fonts/OpenSans-italic.fntdata"/><Relationship Id="rId23" Type="http://schemas.openxmlformats.org/officeDocument/2006/relationships/slide" Target="slides/slide17.xml"/><Relationship Id="rId45" Type="http://schemas.openxmlformats.org/officeDocument/2006/relationships/font" Target="fonts/Open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RobotoSlabLight-regular.fntdata"/><Relationship Id="rId25" Type="http://schemas.openxmlformats.org/officeDocument/2006/relationships/font" Target="fonts/RobotoSlab-bold.fntdata"/><Relationship Id="rId47" Type="http://schemas.openxmlformats.org/officeDocument/2006/relationships/font" Target="fonts/OpenSans-boldItalic.fntdata"/><Relationship Id="rId28" Type="http://schemas.openxmlformats.org/officeDocument/2006/relationships/font" Target="fonts/PlayfairDisplay-regular.fntdata"/><Relationship Id="rId27" Type="http://schemas.openxmlformats.org/officeDocument/2006/relationships/font" Target="fonts/RobotoSlabLight-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PlayfairDisplay-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layfairDisplay-boldItalic.fntdata"/><Relationship Id="rId30" Type="http://schemas.openxmlformats.org/officeDocument/2006/relationships/font" Target="fonts/PlayfairDisplay-italic.fntdata"/><Relationship Id="rId11" Type="http://schemas.openxmlformats.org/officeDocument/2006/relationships/slide" Target="slides/slide5.xml"/><Relationship Id="rId33" Type="http://schemas.openxmlformats.org/officeDocument/2006/relationships/font" Target="fonts/Lato-bold.fntdata"/><Relationship Id="rId10" Type="http://schemas.openxmlformats.org/officeDocument/2006/relationships/slide" Target="slides/slide4.xml"/><Relationship Id="rId32" Type="http://schemas.openxmlformats.org/officeDocument/2006/relationships/font" Target="fonts/Lato-regular.fntdata"/><Relationship Id="rId13" Type="http://schemas.openxmlformats.org/officeDocument/2006/relationships/slide" Target="slides/slide7.xml"/><Relationship Id="rId35" Type="http://schemas.openxmlformats.org/officeDocument/2006/relationships/font" Target="fonts/Lato-boldItalic.fntdata"/><Relationship Id="rId12" Type="http://schemas.openxmlformats.org/officeDocument/2006/relationships/slide" Target="slides/slide6.xml"/><Relationship Id="rId34" Type="http://schemas.openxmlformats.org/officeDocument/2006/relationships/font" Target="fonts/Lato-italic.fntdata"/><Relationship Id="rId15" Type="http://schemas.openxmlformats.org/officeDocument/2006/relationships/slide" Target="slides/slide9.xml"/><Relationship Id="rId37" Type="http://schemas.openxmlformats.org/officeDocument/2006/relationships/font" Target="fonts/NunitoSansSemiBold-bold.fntdata"/><Relationship Id="rId14" Type="http://schemas.openxmlformats.org/officeDocument/2006/relationships/slide" Target="slides/slide8.xml"/><Relationship Id="rId36" Type="http://schemas.openxmlformats.org/officeDocument/2006/relationships/font" Target="fonts/NunitoSansSemiBold-regular.fntdata"/><Relationship Id="rId17" Type="http://schemas.openxmlformats.org/officeDocument/2006/relationships/slide" Target="slides/slide11.xml"/><Relationship Id="rId39" Type="http://schemas.openxmlformats.org/officeDocument/2006/relationships/font" Target="fonts/NunitoSansSemiBold-boldItalic.fntdata"/><Relationship Id="rId16" Type="http://schemas.openxmlformats.org/officeDocument/2006/relationships/slide" Target="slides/slide10.xml"/><Relationship Id="rId38" Type="http://schemas.openxmlformats.org/officeDocument/2006/relationships/font" Target="fonts/NunitoSansSemiBold-italic.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12-02T07:02:21.854">
    <p:pos x="6000" y="0"/>
    <p:text>@iit2020034@iiita.ac.in 
conclusion sahi likhe h, dekhio</p:text>
  </p:cm>
</p:cmLst>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62bc0e2af7_6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 name="Google Shape;92;g262bc0e2af7_6_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g262bc0e2af7_6_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62bc0e2af7_5_19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5" name="Google Shape;155;g262bc0e2af7_5_198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6" name="Google Shape;156;g262bc0e2af7_5_198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62bc0e2af7_6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Google Shape;163;g262bc0e2af7_6_6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4" name="Google Shape;164;g262bc0e2af7_6_6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62bc0e2af7_5_19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g262bc0e2af7_5_199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3" name="Google Shape;173;g262bc0e2af7_5_199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62bc0e2af7_5_2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62bc0e2af7_5_2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62bc0e2af7_6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g262bc0e2af7_6_7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8" name="Google Shape;188;g262bc0e2af7_6_7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62bc0e2af7_6_8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g262bc0e2af7_6_8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5" name="Google Shape;195;g262bc0e2af7_6_8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62bc0e2af7_6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1" name="Google Shape;201;g262bc0e2af7_6_8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2" name="Google Shape;202;g262bc0e2af7_6_8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62bc0e2af7_6_9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g262bc0e2af7_6_9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9" name="Google Shape;209;g262bc0e2af7_6_9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62bc0e2af7_6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 name="Google Shape;100;g262bc0e2af7_6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1" name="Google Shape;101;g262bc0e2af7_6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62bc0e2af7_6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6" name="Google Shape;106;g262bc0e2af7_6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7" name="Google Shape;107;g262bc0e2af7_6_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62bc0e2af7_6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3" name="Google Shape;113;g262bc0e2af7_6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4" name="Google Shape;114;g262bc0e2af7_6_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62bc0e2af7_6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0" name="Google Shape;120;g262bc0e2af7_6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1" name="Google Shape;121;g262bc0e2af7_6_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62bc0e2af7_6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262bc0e2af7_6_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8" name="Google Shape;128;g262bc0e2af7_6_2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62bc0e2af7_7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62bc0e2af7_7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62bc0e2af7_6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0" name="Google Shape;140;g262bc0e2af7_6_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1" name="Google Shape;141;g262bc0e2af7_6_3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62bc0e2af7_6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8" name="Google Shape;148;g262bc0e2af7_6_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9" name="Google Shape;149;g262bc0e2af7_6_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096250" y="1627200"/>
            <a:ext cx="2951400" cy="1584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p:txBody>
      </p:sp>
      <p:sp>
        <p:nvSpPr>
          <p:cNvPr id="13" name="Google Shape;13;p2"/>
          <p:cNvSpPr txBox="1"/>
          <p:nvPr>
            <p:ph idx="1" type="subTitle"/>
          </p:nvPr>
        </p:nvSpPr>
        <p:spPr>
          <a:xfrm>
            <a:off x="3096363" y="3266930"/>
            <a:ext cx="2951400" cy="701400"/>
          </a:xfrm>
          <a:prstGeom prst="rect">
            <a:avLst/>
          </a:prstGeom>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4" name="Google Shape;14;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1233100"/>
            <a:ext cx="8520600" cy="161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p:nvPr>
            <p:ph idx="1" type="body"/>
          </p:nvPr>
        </p:nvSpPr>
        <p:spPr>
          <a:xfrm>
            <a:off x="311700" y="29194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3_Título y objetos">
    <p:bg>
      <p:bgPr>
        <a:gradFill>
          <a:gsLst>
            <a:gs pos="0">
              <a:schemeClr val="accent1"/>
            </a:gs>
            <a:gs pos="100000">
              <a:schemeClr val="accent2"/>
            </a:gs>
          </a:gsLst>
          <a:path path="circle">
            <a:fillToRect b="50%" l="50%" r="50%" t="50%"/>
          </a:path>
          <a:tileRect/>
        </a:gradFill>
      </p:bgPr>
    </p:bg>
    <p:spTree>
      <p:nvGrpSpPr>
        <p:cNvPr id="55" name="Shape 55"/>
        <p:cNvGrpSpPr/>
        <p:nvPr/>
      </p:nvGrpSpPr>
      <p:grpSpPr>
        <a:xfrm>
          <a:off x="0" y="0"/>
          <a:ext cx="0" cy="0"/>
          <a:chOff x="0" y="0"/>
          <a:chExt cx="0" cy="0"/>
        </a:xfrm>
      </p:grpSpPr>
      <p:sp>
        <p:nvSpPr>
          <p:cNvPr id="56" name="Google Shape;56;p13"/>
          <p:cNvSpPr/>
          <p:nvPr/>
        </p:nvSpPr>
        <p:spPr>
          <a:xfrm rot="5400000">
            <a:off x="1024675" y="95575"/>
            <a:ext cx="3457500" cy="31332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3"/>
          <p:cNvSpPr txBox="1"/>
          <p:nvPr/>
        </p:nvSpPr>
        <p:spPr>
          <a:xfrm>
            <a:off x="6772942" y="4670822"/>
            <a:ext cx="2057400" cy="273900"/>
          </a:xfrm>
          <a:prstGeom prst="rect">
            <a:avLst/>
          </a:prstGeom>
          <a:gradFill>
            <a:gsLst>
              <a:gs pos="0">
                <a:schemeClr val="accent1"/>
              </a:gs>
              <a:gs pos="100000">
                <a:schemeClr val="accent2"/>
              </a:gs>
            </a:gsLst>
            <a:path path="circle">
              <a:fillToRect b="50%" l="50%" r="50%" t="50%"/>
            </a:path>
            <a:tileRect/>
          </a:grad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000000"/>
              </a:buClr>
              <a:buSzPts val="800"/>
              <a:buFont typeface="Arial"/>
              <a:buNone/>
            </a:pPr>
            <a:fld id="{00000000-1234-1234-1234-123412341234}" type="slidenum">
              <a:rPr b="0" i="0" lang="en-GB" sz="800" u="none" cap="none" strike="noStrike">
                <a:solidFill>
                  <a:srgbClr val="FFFFFF"/>
                </a:solidFill>
                <a:latin typeface="Nunito Sans SemiBold"/>
                <a:ea typeface="Nunito Sans SemiBold"/>
                <a:cs typeface="Nunito Sans SemiBold"/>
                <a:sym typeface="Nunito Sans SemiBold"/>
              </a:rPr>
              <a:t>‹#›</a:t>
            </a:fld>
            <a:endParaRPr b="0" i="0" sz="800" u="none" cap="none" strike="noStrike">
              <a:solidFill>
                <a:srgbClr val="FFFFFF"/>
              </a:solidFill>
              <a:latin typeface="Nunito Sans SemiBold"/>
              <a:ea typeface="Nunito Sans SemiBold"/>
              <a:cs typeface="Nunito Sans SemiBold"/>
              <a:sym typeface="Nunito Sans SemiBold"/>
            </a:endParaRPr>
          </a:p>
        </p:txBody>
      </p:sp>
      <p:sp>
        <p:nvSpPr>
          <p:cNvPr id="58" name="Google Shape;58;p13"/>
          <p:cNvSpPr txBox="1"/>
          <p:nvPr>
            <p:ph type="ctrTitle"/>
          </p:nvPr>
        </p:nvSpPr>
        <p:spPr>
          <a:xfrm flipH="1">
            <a:off x="886775" y="2340594"/>
            <a:ext cx="3158100" cy="462300"/>
          </a:xfrm>
          <a:prstGeom prst="rect">
            <a:avLst/>
          </a:prstGeom>
          <a:noFill/>
          <a:ln>
            <a:noFill/>
          </a:ln>
        </p:spPr>
        <p:txBody>
          <a:bodyPr anchorCtr="0" anchor="ctr" bIns="34275" lIns="68575" spcFirstLastPara="1" rIns="68575" wrap="square" tIns="34275">
            <a:noAutofit/>
          </a:bodyPr>
          <a:lstStyle>
            <a:lvl1pPr lvl="0" rtl="0" algn="r">
              <a:lnSpc>
                <a:spcPct val="90000"/>
              </a:lnSpc>
              <a:spcBef>
                <a:spcPts val="0"/>
              </a:spcBef>
              <a:spcAft>
                <a:spcPts val="0"/>
              </a:spcAft>
              <a:buClr>
                <a:srgbClr val="FFFFFF"/>
              </a:buClr>
              <a:buSzPts val="2400"/>
              <a:buNone/>
              <a:defRPr b="0" sz="2400">
                <a:solidFill>
                  <a:srgbClr val="FFFFFF"/>
                </a:solidFill>
              </a:defRPr>
            </a:lvl1pPr>
            <a:lvl2pPr lvl="1" rtl="0" algn="l">
              <a:lnSpc>
                <a:spcPct val="100000"/>
              </a:lnSpc>
              <a:spcBef>
                <a:spcPts val="0"/>
              </a:spcBef>
              <a:spcAft>
                <a:spcPts val="0"/>
              </a:spcAft>
              <a:buClr>
                <a:srgbClr val="FFFFFF"/>
              </a:buClr>
              <a:buSzPts val="1100"/>
              <a:buNone/>
              <a:defRPr>
                <a:solidFill>
                  <a:srgbClr val="FFFFFF"/>
                </a:solidFill>
              </a:defRPr>
            </a:lvl2pPr>
            <a:lvl3pPr lvl="2" rtl="0" algn="l">
              <a:lnSpc>
                <a:spcPct val="100000"/>
              </a:lnSpc>
              <a:spcBef>
                <a:spcPts val="0"/>
              </a:spcBef>
              <a:spcAft>
                <a:spcPts val="0"/>
              </a:spcAft>
              <a:buClr>
                <a:srgbClr val="FFFFFF"/>
              </a:buClr>
              <a:buSzPts val="1100"/>
              <a:buNone/>
              <a:defRPr>
                <a:solidFill>
                  <a:srgbClr val="FFFFFF"/>
                </a:solidFill>
              </a:defRPr>
            </a:lvl3pPr>
            <a:lvl4pPr lvl="3" rtl="0" algn="l">
              <a:lnSpc>
                <a:spcPct val="100000"/>
              </a:lnSpc>
              <a:spcBef>
                <a:spcPts val="0"/>
              </a:spcBef>
              <a:spcAft>
                <a:spcPts val="0"/>
              </a:spcAft>
              <a:buClr>
                <a:srgbClr val="FFFFFF"/>
              </a:buClr>
              <a:buSzPts val="1100"/>
              <a:buNone/>
              <a:defRPr>
                <a:solidFill>
                  <a:srgbClr val="FFFFFF"/>
                </a:solidFill>
              </a:defRPr>
            </a:lvl4pPr>
            <a:lvl5pPr lvl="4" rtl="0" algn="l">
              <a:lnSpc>
                <a:spcPct val="100000"/>
              </a:lnSpc>
              <a:spcBef>
                <a:spcPts val="0"/>
              </a:spcBef>
              <a:spcAft>
                <a:spcPts val="0"/>
              </a:spcAft>
              <a:buClr>
                <a:srgbClr val="FFFFFF"/>
              </a:buClr>
              <a:buSzPts val="1100"/>
              <a:buNone/>
              <a:defRPr>
                <a:solidFill>
                  <a:srgbClr val="FFFFFF"/>
                </a:solidFill>
              </a:defRPr>
            </a:lvl5pPr>
            <a:lvl6pPr lvl="5" rtl="0" algn="l">
              <a:lnSpc>
                <a:spcPct val="100000"/>
              </a:lnSpc>
              <a:spcBef>
                <a:spcPts val="0"/>
              </a:spcBef>
              <a:spcAft>
                <a:spcPts val="0"/>
              </a:spcAft>
              <a:buClr>
                <a:srgbClr val="FFFFFF"/>
              </a:buClr>
              <a:buSzPts val="1100"/>
              <a:buNone/>
              <a:defRPr>
                <a:solidFill>
                  <a:srgbClr val="FFFFFF"/>
                </a:solidFill>
              </a:defRPr>
            </a:lvl6pPr>
            <a:lvl7pPr lvl="6" rtl="0" algn="l">
              <a:lnSpc>
                <a:spcPct val="100000"/>
              </a:lnSpc>
              <a:spcBef>
                <a:spcPts val="0"/>
              </a:spcBef>
              <a:spcAft>
                <a:spcPts val="0"/>
              </a:spcAft>
              <a:buClr>
                <a:srgbClr val="FFFFFF"/>
              </a:buClr>
              <a:buSzPts val="1100"/>
              <a:buNone/>
              <a:defRPr>
                <a:solidFill>
                  <a:srgbClr val="FFFFFF"/>
                </a:solidFill>
              </a:defRPr>
            </a:lvl7pPr>
            <a:lvl8pPr lvl="7" rtl="0" algn="l">
              <a:lnSpc>
                <a:spcPct val="100000"/>
              </a:lnSpc>
              <a:spcBef>
                <a:spcPts val="0"/>
              </a:spcBef>
              <a:spcAft>
                <a:spcPts val="0"/>
              </a:spcAft>
              <a:buClr>
                <a:srgbClr val="FFFFFF"/>
              </a:buClr>
              <a:buSzPts val="1100"/>
              <a:buNone/>
              <a:defRPr>
                <a:solidFill>
                  <a:srgbClr val="FFFFFF"/>
                </a:solidFill>
              </a:defRPr>
            </a:lvl8pPr>
            <a:lvl9pPr lvl="8" rtl="0" algn="l">
              <a:lnSpc>
                <a:spcPct val="100000"/>
              </a:lnSpc>
              <a:spcBef>
                <a:spcPts val="0"/>
              </a:spcBef>
              <a:spcAft>
                <a:spcPts val="0"/>
              </a:spcAft>
              <a:buClr>
                <a:srgbClr val="FFFFFF"/>
              </a:buClr>
              <a:buSzPts val="1100"/>
              <a:buNone/>
              <a:defRPr>
                <a:solidFill>
                  <a:srgbClr val="FFFFFF"/>
                </a:solidFill>
              </a:defRPr>
            </a:lvl9pPr>
          </a:lstStyle>
          <a:p/>
        </p:txBody>
      </p:sp>
      <p:sp>
        <p:nvSpPr>
          <p:cNvPr id="59" name="Google Shape;59;p13"/>
          <p:cNvSpPr txBox="1"/>
          <p:nvPr>
            <p:ph idx="1" type="subTitle"/>
          </p:nvPr>
        </p:nvSpPr>
        <p:spPr>
          <a:xfrm>
            <a:off x="4598719" y="1815144"/>
            <a:ext cx="3353700" cy="1513200"/>
          </a:xfrm>
          <a:prstGeom prst="rect">
            <a:avLst/>
          </a:prstGeom>
          <a:noFill/>
          <a:ln>
            <a:noFill/>
          </a:ln>
        </p:spPr>
        <p:txBody>
          <a:bodyPr anchorCtr="0" anchor="ctr" bIns="34275" lIns="68575" spcFirstLastPara="1" rIns="68575" wrap="square" tIns="34275">
            <a:noAutofit/>
          </a:bodyPr>
          <a:lstStyle>
            <a:lvl1pPr lvl="0" rtl="0" algn="l">
              <a:lnSpc>
                <a:spcPct val="100000"/>
              </a:lnSpc>
              <a:spcBef>
                <a:spcPts val="800"/>
              </a:spcBef>
              <a:spcAft>
                <a:spcPts val="0"/>
              </a:spcAft>
              <a:buClr>
                <a:srgbClr val="FFFFFF"/>
              </a:buClr>
              <a:buSzPts val="1200"/>
              <a:buNone/>
              <a:defRPr sz="1200">
                <a:solidFill>
                  <a:srgbClr val="FFFFFF"/>
                </a:solidFill>
              </a:defRPr>
            </a:lvl1pPr>
            <a:lvl2pPr lvl="1" rtl="0" algn="l">
              <a:lnSpc>
                <a:spcPct val="100000"/>
              </a:lnSpc>
              <a:spcBef>
                <a:spcPts val="400"/>
              </a:spcBef>
              <a:spcAft>
                <a:spcPts val="0"/>
              </a:spcAft>
              <a:buClr>
                <a:srgbClr val="FFFFFF"/>
              </a:buClr>
              <a:buSzPts val="1200"/>
              <a:buNone/>
              <a:defRPr sz="1200">
                <a:solidFill>
                  <a:srgbClr val="FFFFFF"/>
                </a:solidFill>
              </a:defRPr>
            </a:lvl2pPr>
            <a:lvl3pPr lvl="2" rtl="0" algn="l">
              <a:lnSpc>
                <a:spcPct val="100000"/>
              </a:lnSpc>
              <a:spcBef>
                <a:spcPts val="400"/>
              </a:spcBef>
              <a:spcAft>
                <a:spcPts val="0"/>
              </a:spcAft>
              <a:buClr>
                <a:srgbClr val="FFFFFF"/>
              </a:buClr>
              <a:buSzPts val="1200"/>
              <a:buNone/>
              <a:defRPr sz="1200">
                <a:solidFill>
                  <a:srgbClr val="FFFFFF"/>
                </a:solidFill>
              </a:defRPr>
            </a:lvl3pPr>
            <a:lvl4pPr lvl="3" rtl="0" algn="l">
              <a:lnSpc>
                <a:spcPct val="100000"/>
              </a:lnSpc>
              <a:spcBef>
                <a:spcPts val="400"/>
              </a:spcBef>
              <a:spcAft>
                <a:spcPts val="0"/>
              </a:spcAft>
              <a:buClr>
                <a:srgbClr val="FFFFFF"/>
              </a:buClr>
              <a:buSzPts val="1200"/>
              <a:buNone/>
              <a:defRPr sz="1200">
                <a:solidFill>
                  <a:srgbClr val="FFFFFF"/>
                </a:solidFill>
              </a:defRPr>
            </a:lvl4pPr>
            <a:lvl5pPr lvl="4" rtl="0" algn="l">
              <a:lnSpc>
                <a:spcPct val="100000"/>
              </a:lnSpc>
              <a:spcBef>
                <a:spcPts val="400"/>
              </a:spcBef>
              <a:spcAft>
                <a:spcPts val="0"/>
              </a:spcAft>
              <a:buClr>
                <a:srgbClr val="FFFFFF"/>
              </a:buClr>
              <a:buSzPts val="1200"/>
              <a:buNone/>
              <a:defRPr sz="1200">
                <a:solidFill>
                  <a:srgbClr val="FFFFFF"/>
                </a:solidFill>
              </a:defRPr>
            </a:lvl5pPr>
            <a:lvl6pPr lvl="5" rtl="0" algn="l">
              <a:lnSpc>
                <a:spcPct val="100000"/>
              </a:lnSpc>
              <a:spcBef>
                <a:spcPts val="400"/>
              </a:spcBef>
              <a:spcAft>
                <a:spcPts val="0"/>
              </a:spcAft>
              <a:buClr>
                <a:srgbClr val="FFFFFF"/>
              </a:buClr>
              <a:buSzPts val="1200"/>
              <a:buNone/>
              <a:defRPr sz="1200">
                <a:solidFill>
                  <a:srgbClr val="FFFFFF"/>
                </a:solidFill>
              </a:defRPr>
            </a:lvl6pPr>
            <a:lvl7pPr lvl="6" rtl="0" algn="l">
              <a:lnSpc>
                <a:spcPct val="100000"/>
              </a:lnSpc>
              <a:spcBef>
                <a:spcPts val="400"/>
              </a:spcBef>
              <a:spcAft>
                <a:spcPts val="0"/>
              </a:spcAft>
              <a:buClr>
                <a:srgbClr val="FFFFFF"/>
              </a:buClr>
              <a:buSzPts val="1200"/>
              <a:buNone/>
              <a:defRPr sz="1200">
                <a:solidFill>
                  <a:srgbClr val="FFFFFF"/>
                </a:solidFill>
              </a:defRPr>
            </a:lvl7pPr>
            <a:lvl8pPr lvl="7" rtl="0" algn="l">
              <a:lnSpc>
                <a:spcPct val="100000"/>
              </a:lnSpc>
              <a:spcBef>
                <a:spcPts val="400"/>
              </a:spcBef>
              <a:spcAft>
                <a:spcPts val="0"/>
              </a:spcAft>
              <a:buClr>
                <a:srgbClr val="FFFFFF"/>
              </a:buClr>
              <a:buSzPts val="1200"/>
              <a:buNone/>
              <a:defRPr sz="1200">
                <a:solidFill>
                  <a:srgbClr val="FFFFFF"/>
                </a:solidFill>
              </a:defRPr>
            </a:lvl8pPr>
            <a:lvl9pPr lvl="8" rtl="0" algn="l">
              <a:lnSpc>
                <a:spcPct val="100000"/>
              </a:lnSpc>
              <a:spcBef>
                <a:spcPts val="400"/>
              </a:spcBef>
              <a:spcAft>
                <a:spcPts val="0"/>
              </a:spcAft>
              <a:buClr>
                <a:srgbClr val="FFFFFF"/>
              </a:buClr>
              <a:buSzPts val="1200"/>
              <a:buNone/>
              <a:defRPr sz="1200">
                <a:solidFill>
                  <a:srgbClr val="FFFFFF"/>
                </a:solidFill>
              </a:defRPr>
            </a:lvl9pPr>
          </a:lstStyle>
          <a:p/>
        </p:txBody>
      </p:sp>
      <p:sp>
        <p:nvSpPr>
          <p:cNvPr id="60" name="Google Shape;60;p13"/>
          <p:cNvSpPr/>
          <p:nvPr/>
        </p:nvSpPr>
        <p:spPr>
          <a:xfrm>
            <a:off x="0" y="3237663"/>
            <a:ext cx="5957203" cy="1901058"/>
          </a:xfrm>
          <a:custGeom>
            <a:rect b="b" l="l" r="r" t="t"/>
            <a:pathLst>
              <a:path extrusionOk="0" h="7151" w="23488">
                <a:moveTo>
                  <a:pt x="4309" y="0"/>
                </a:moveTo>
                <a:cubicBezTo>
                  <a:pt x="3860" y="0"/>
                  <a:pt x="3401" y="111"/>
                  <a:pt x="2937" y="369"/>
                </a:cubicBezTo>
                <a:cubicBezTo>
                  <a:pt x="716" y="1608"/>
                  <a:pt x="331" y="2249"/>
                  <a:pt x="1" y="2270"/>
                </a:cubicBezTo>
                <a:lnTo>
                  <a:pt x="1" y="7151"/>
                </a:lnTo>
                <a:lnTo>
                  <a:pt x="23487" y="7151"/>
                </a:lnTo>
                <a:lnTo>
                  <a:pt x="22986" y="6040"/>
                </a:lnTo>
                <a:cubicBezTo>
                  <a:pt x="22986" y="6040"/>
                  <a:pt x="22583" y="6740"/>
                  <a:pt x="21847" y="6740"/>
                </a:cubicBezTo>
                <a:cubicBezTo>
                  <a:pt x="21511" y="6740"/>
                  <a:pt x="21105" y="6594"/>
                  <a:pt x="20636" y="6168"/>
                </a:cubicBezTo>
                <a:cubicBezTo>
                  <a:pt x="19503" y="5133"/>
                  <a:pt x="17832" y="2884"/>
                  <a:pt x="15899" y="2884"/>
                </a:cubicBezTo>
                <a:cubicBezTo>
                  <a:pt x="15280" y="2884"/>
                  <a:pt x="14635" y="3115"/>
                  <a:pt x="13971" y="3690"/>
                </a:cubicBezTo>
                <a:cubicBezTo>
                  <a:pt x="12757" y="4748"/>
                  <a:pt x="11936" y="5109"/>
                  <a:pt x="11324" y="5109"/>
                </a:cubicBezTo>
                <a:cubicBezTo>
                  <a:pt x="10559" y="5109"/>
                  <a:pt x="10120" y="4544"/>
                  <a:pt x="9645" y="4075"/>
                </a:cubicBezTo>
                <a:cubicBezTo>
                  <a:pt x="8931" y="3361"/>
                  <a:pt x="6779" y="0"/>
                  <a:pt x="4309"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3"/>
          <p:cNvSpPr/>
          <p:nvPr/>
        </p:nvSpPr>
        <p:spPr>
          <a:xfrm>
            <a:off x="0" y="0"/>
            <a:ext cx="2924434" cy="1144956"/>
          </a:xfrm>
          <a:custGeom>
            <a:rect b="b" l="l" r="r" t="t"/>
            <a:pathLst>
              <a:path extrusionOk="0" h="4069" w="10393">
                <a:moveTo>
                  <a:pt x="1" y="0"/>
                </a:moveTo>
                <a:lnTo>
                  <a:pt x="1" y="2147"/>
                </a:lnTo>
                <a:cubicBezTo>
                  <a:pt x="1283" y="2770"/>
                  <a:pt x="4105" y="4069"/>
                  <a:pt x="5549" y="4069"/>
                </a:cubicBezTo>
                <a:cubicBezTo>
                  <a:pt x="5789" y="4069"/>
                  <a:pt x="5991" y="4033"/>
                  <a:pt x="6142" y="3952"/>
                </a:cubicBezTo>
                <a:cubicBezTo>
                  <a:pt x="7488" y="3226"/>
                  <a:pt x="5693" y="182"/>
                  <a:pt x="6868" y="118"/>
                </a:cubicBezTo>
                <a:cubicBezTo>
                  <a:pt x="6884" y="117"/>
                  <a:pt x="6900" y="117"/>
                  <a:pt x="6916" y="117"/>
                </a:cubicBezTo>
                <a:cubicBezTo>
                  <a:pt x="7983" y="117"/>
                  <a:pt x="8866" y="1753"/>
                  <a:pt x="9668" y="1753"/>
                </a:cubicBezTo>
                <a:cubicBezTo>
                  <a:pt x="9732" y="1753"/>
                  <a:pt x="9795" y="1743"/>
                  <a:pt x="9859" y="1720"/>
                </a:cubicBezTo>
                <a:cubicBezTo>
                  <a:pt x="10393" y="1528"/>
                  <a:pt x="10212" y="662"/>
                  <a:pt x="10179"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3"/>
          <p:cNvSpPr/>
          <p:nvPr/>
        </p:nvSpPr>
        <p:spPr>
          <a:xfrm>
            <a:off x="4888126" y="0"/>
            <a:ext cx="4255880" cy="2343529"/>
          </a:xfrm>
          <a:custGeom>
            <a:rect b="b" l="l" r="r" t="t"/>
            <a:pathLst>
              <a:path extrusionOk="0" h="7288" w="13235">
                <a:moveTo>
                  <a:pt x="0" y="0"/>
                </a:moveTo>
                <a:cubicBezTo>
                  <a:pt x="744" y="852"/>
                  <a:pt x="2515" y="2586"/>
                  <a:pt x="4780" y="2586"/>
                </a:cubicBezTo>
                <a:cubicBezTo>
                  <a:pt x="4957" y="2586"/>
                  <a:pt x="5137" y="2576"/>
                  <a:pt x="5319" y="2553"/>
                </a:cubicBezTo>
                <a:cubicBezTo>
                  <a:pt x="7444" y="2289"/>
                  <a:pt x="9223" y="1574"/>
                  <a:pt x="10455" y="1574"/>
                </a:cubicBezTo>
                <a:cubicBezTo>
                  <a:pt x="11113" y="1574"/>
                  <a:pt x="11615" y="1778"/>
                  <a:pt x="11931" y="2361"/>
                </a:cubicBezTo>
                <a:cubicBezTo>
                  <a:pt x="12839" y="4038"/>
                  <a:pt x="11343" y="7156"/>
                  <a:pt x="12978" y="7285"/>
                </a:cubicBezTo>
                <a:cubicBezTo>
                  <a:pt x="12993" y="7287"/>
                  <a:pt x="13009" y="7288"/>
                  <a:pt x="13024" y="7288"/>
                </a:cubicBezTo>
                <a:cubicBezTo>
                  <a:pt x="13094" y="7288"/>
                  <a:pt x="13164" y="7268"/>
                  <a:pt x="13234" y="7242"/>
                </a:cubicBezTo>
                <a:lnTo>
                  <a:pt x="13234" y="0"/>
                </a:ln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3"/>
          <p:cNvSpPr/>
          <p:nvPr/>
        </p:nvSpPr>
        <p:spPr>
          <a:xfrm>
            <a:off x="3807376" y="4360684"/>
            <a:ext cx="1608227" cy="778039"/>
          </a:xfrm>
          <a:custGeom>
            <a:rect b="b" l="l" r="r" t="t"/>
            <a:pathLst>
              <a:path extrusionOk="0" h="2707" w="5865">
                <a:moveTo>
                  <a:pt x="2605" y="1"/>
                </a:moveTo>
                <a:cubicBezTo>
                  <a:pt x="1421" y="1"/>
                  <a:pt x="755" y="1721"/>
                  <a:pt x="129" y="2568"/>
                </a:cubicBezTo>
                <a:cubicBezTo>
                  <a:pt x="86" y="2611"/>
                  <a:pt x="43" y="2664"/>
                  <a:pt x="1" y="2707"/>
                </a:cubicBezTo>
                <a:lnTo>
                  <a:pt x="5864" y="2707"/>
                </a:lnTo>
                <a:cubicBezTo>
                  <a:pt x="4978" y="1938"/>
                  <a:pt x="4358" y="656"/>
                  <a:pt x="3215" y="143"/>
                </a:cubicBezTo>
                <a:cubicBezTo>
                  <a:pt x="2997" y="45"/>
                  <a:pt x="2795" y="1"/>
                  <a:pt x="2605" y="1"/>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3"/>
          <p:cNvSpPr/>
          <p:nvPr/>
        </p:nvSpPr>
        <p:spPr>
          <a:xfrm>
            <a:off x="0" y="4248016"/>
            <a:ext cx="3347799" cy="890707"/>
          </a:xfrm>
          <a:custGeom>
            <a:rect b="b" l="l" r="r" t="t"/>
            <a:pathLst>
              <a:path extrusionOk="0" h="3099" w="12209">
                <a:moveTo>
                  <a:pt x="6332" y="0"/>
                </a:moveTo>
                <a:cubicBezTo>
                  <a:pt x="4270" y="0"/>
                  <a:pt x="1769" y="858"/>
                  <a:pt x="1" y="1593"/>
                </a:cubicBezTo>
                <a:lnTo>
                  <a:pt x="1" y="3099"/>
                </a:lnTo>
                <a:lnTo>
                  <a:pt x="12208" y="3099"/>
                </a:lnTo>
                <a:cubicBezTo>
                  <a:pt x="11418" y="2714"/>
                  <a:pt x="10371" y="1935"/>
                  <a:pt x="8940" y="760"/>
                </a:cubicBezTo>
                <a:cubicBezTo>
                  <a:pt x="8276" y="213"/>
                  <a:pt x="7359" y="0"/>
                  <a:pt x="6332"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3"/>
          <p:cNvSpPr/>
          <p:nvPr/>
        </p:nvSpPr>
        <p:spPr>
          <a:xfrm>
            <a:off x="5697850" y="3760275"/>
            <a:ext cx="3446155" cy="1378454"/>
          </a:xfrm>
          <a:custGeom>
            <a:rect b="b" l="l" r="r" t="t"/>
            <a:pathLst>
              <a:path extrusionOk="0" h="4796" w="11622">
                <a:moveTo>
                  <a:pt x="3676" y="0"/>
                </a:moveTo>
                <a:cubicBezTo>
                  <a:pt x="923" y="0"/>
                  <a:pt x="695" y="3396"/>
                  <a:pt x="0" y="4796"/>
                </a:cubicBezTo>
                <a:lnTo>
                  <a:pt x="11621" y="4796"/>
                </a:lnTo>
                <a:lnTo>
                  <a:pt x="11621" y="2382"/>
                </a:lnTo>
                <a:cubicBezTo>
                  <a:pt x="9944" y="1677"/>
                  <a:pt x="7712" y="940"/>
                  <a:pt x="4796" y="160"/>
                </a:cubicBezTo>
                <a:cubicBezTo>
                  <a:pt x="4382" y="50"/>
                  <a:pt x="4010" y="0"/>
                  <a:pt x="3676"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3"/>
          <p:cNvSpPr/>
          <p:nvPr/>
        </p:nvSpPr>
        <p:spPr>
          <a:xfrm>
            <a:off x="0" y="0"/>
            <a:ext cx="1917920" cy="1664674"/>
          </a:xfrm>
          <a:custGeom>
            <a:rect b="b" l="l" r="r" t="t"/>
            <a:pathLst>
              <a:path extrusionOk="0" h="5916" w="6816">
                <a:moveTo>
                  <a:pt x="1" y="0"/>
                </a:moveTo>
                <a:lnTo>
                  <a:pt x="1" y="5597"/>
                </a:lnTo>
                <a:cubicBezTo>
                  <a:pt x="220" y="5784"/>
                  <a:pt x="427" y="5916"/>
                  <a:pt x="641" y="5916"/>
                </a:cubicBezTo>
                <a:cubicBezTo>
                  <a:pt x="708" y="5916"/>
                  <a:pt x="775" y="5903"/>
                  <a:pt x="844" y="5875"/>
                </a:cubicBezTo>
                <a:cubicBezTo>
                  <a:pt x="1816" y="5469"/>
                  <a:pt x="407" y="3109"/>
                  <a:pt x="1207" y="2361"/>
                </a:cubicBezTo>
                <a:cubicBezTo>
                  <a:pt x="1391" y="2190"/>
                  <a:pt x="1600" y="2125"/>
                  <a:pt x="1829" y="2125"/>
                </a:cubicBezTo>
                <a:cubicBezTo>
                  <a:pt x="2536" y="2125"/>
                  <a:pt x="3436" y="2738"/>
                  <a:pt x="4414" y="2738"/>
                </a:cubicBezTo>
                <a:cubicBezTo>
                  <a:pt x="4942" y="2738"/>
                  <a:pt x="5492" y="2559"/>
                  <a:pt x="6046" y="2008"/>
                </a:cubicBezTo>
                <a:cubicBezTo>
                  <a:pt x="6633" y="1421"/>
                  <a:pt x="6815" y="705"/>
                  <a:pt x="6772"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orient="horz" pos="1727">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OPENING">
  <p:cSld name="Diapositiva de título">
    <p:bg>
      <p:bgPr>
        <a:gradFill>
          <a:gsLst>
            <a:gs pos="0">
              <a:schemeClr val="accent1"/>
            </a:gs>
            <a:gs pos="100000">
              <a:schemeClr val="accent2"/>
            </a:gs>
          </a:gsLst>
          <a:path path="circle">
            <a:fillToRect b="50%" l="50%" r="50%" t="50%"/>
          </a:path>
          <a:tileRect/>
        </a:gradFill>
      </p:bgPr>
    </p:bg>
    <p:spTree>
      <p:nvGrpSpPr>
        <p:cNvPr id="67" name="Shape 67"/>
        <p:cNvGrpSpPr/>
        <p:nvPr/>
      </p:nvGrpSpPr>
      <p:grpSpPr>
        <a:xfrm>
          <a:off x="0" y="0"/>
          <a:ext cx="0" cy="0"/>
          <a:chOff x="0" y="0"/>
          <a:chExt cx="0" cy="0"/>
        </a:xfrm>
      </p:grpSpPr>
      <p:sp>
        <p:nvSpPr>
          <p:cNvPr id="68" name="Google Shape;68;p14"/>
          <p:cNvSpPr/>
          <p:nvPr/>
        </p:nvSpPr>
        <p:spPr>
          <a:xfrm flipH="1">
            <a:off x="645900" y="1217100"/>
            <a:ext cx="7260900" cy="27171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4"/>
          <p:cNvSpPr/>
          <p:nvPr/>
        </p:nvSpPr>
        <p:spPr>
          <a:xfrm>
            <a:off x="0" y="1299294"/>
            <a:ext cx="2964712" cy="3316107"/>
          </a:xfrm>
          <a:custGeom>
            <a:rect b="b" l="l" r="r" t="t"/>
            <a:pathLst>
              <a:path extrusionOk="0" h="57273" w="51204">
                <a:moveTo>
                  <a:pt x="8598" y="1"/>
                </a:moveTo>
                <a:lnTo>
                  <a:pt x="0" y="21597"/>
                </a:lnTo>
                <a:lnTo>
                  <a:pt x="11012" y="45939"/>
                </a:lnTo>
                <a:cubicBezTo>
                  <a:pt x="11012" y="45939"/>
                  <a:pt x="26937" y="57273"/>
                  <a:pt x="34889" y="57273"/>
                </a:cubicBezTo>
                <a:cubicBezTo>
                  <a:pt x="35092" y="57273"/>
                  <a:pt x="35289" y="57265"/>
                  <a:pt x="35482" y="57250"/>
                </a:cubicBezTo>
                <a:cubicBezTo>
                  <a:pt x="43193" y="56631"/>
                  <a:pt x="51204" y="42938"/>
                  <a:pt x="45960" y="35023"/>
                </a:cubicBezTo>
                <a:cubicBezTo>
                  <a:pt x="44317" y="32544"/>
                  <a:pt x="41903" y="31781"/>
                  <a:pt x="39361" y="31781"/>
                </a:cubicBezTo>
                <a:cubicBezTo>
                  <a:pt x="35279" y="31781"/>
                  <a:pt x="30867" y="33751"/>
                  <a:pt x="28798" y="33751"/>
                </a:cubicBezTo>
                <a:cubicBezTo>
                  <a:pt x="28042" y="33751"/>
                  <a:pt x="27599" y="33488"/>
                  <a:pt x="27599" y="32770"/>
                </a:cubicBezTo>
                <a:cubicBezTo>
                  <a:pt x="27599" y="28871"/>
                  <a:pt x="38515" y="24994"/>
                  <a:pt x="36753" y="15007"/>
                </a:cubicBezTo>
                <a:cubicBezTo>
                  <a:pt x="34446" y="1976"/>
                  <a:pt x="8598" y="1"/>
                  <a:pt x="8598" y="1"/>
                </a:cubicBez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4"/>
          <p:cNvSpPr/>
          <p:nvPr/>
        </p:nvSpPr>
        <p:spPr>
          <a:xfrm>
            <a:off x="62475" y="1807662"/>
            <a:ext cx="3358026" cy="3335793"/>
          </a:xfrm>
          <a:custGeom>
            <a:rect b="b" l="l" r="r" t="t"/>
            <a:pathLst>
              <a:path extrusionOk="0" h="57613" w="57997">
                <a:moveTo>
                  <a:pt x="10584" y="0"/>
                </a:moveTo>
                <a:cubicBezTo>
                  <a:pt x="10895" y="4689"/>
                  <a:pt x="14494" y="9998"/>
                  <a:pt x="14195" y="14643"/>
                </a:cubicBezTo>
                <a:cubicBezTo>
                  <a:pt x="13746" y="21597"/>
                  <a:pt x="0" y="20197"/>
                  <a:pt x="321" y="27759"/>
                </a:cubicBezTo>
                <a:cubicBezTo>
                  <a:pt x="641" y="35322"/>
                  <a:pt x="14771" y="31082"/>
                  <a:pt x="13458" y="42873"/>
                </a:cubicBezTo>
                <a:cubicBezTo>
                  <a:pt x="12470" y="51745"/>
                  <a:pt x="16227" y="55433"/>
                  <a:pt x="21239" y="55433"/>
                </a:cubicBezTo>
                <a:cubicBezTo>
                  <a:pt x="22894" y="55433"/>
                  <a:pt x="24686" y="55031"/>
                  <a:pt x="26489" y="54280"/>
                </a:cubicBezTo>
                <a:cubicBezTo>
                  <a:pt x="30728" y="52514"/>
                  <a:pt x="35329" y="51271"/>
                  <a:pt x="39235" y="51271"/>
                </a:cubicBezTo>
                <a:cubicBezTo>
                  <a:pt x="43832" y="51271"/>
                  <a:pt x="47464" y="52993"/>
                  <a:pt x="48406" y="57613"/>
                </a:cubicBezTo>
                <a:lnTo>
                  <a:pt x="57997" y="57613"/>
                </a:lnTo>
                <a:cubicBezTo>
                  <a:pt x="52464" y="53276"/>
                  <a:pt x="55412" y="45767"/>
                  <a:pt x="51001" y="41858"/>
                </a:cubicBezTo>
                <a:cubicBezTo>
                  <a:pt x="49295" y="40343"/>
                  <a:pt x="47314" y="39797"/>
                  <a:pt x="45253" y="39797"/>
                </a:cubicBezTo>
                <a:cubicBezTo>
                  <a:pt x="39952" y="39797"/>
                  <a:pt x="34117" y="43403"/>
                  <a:pt x="31068" y="43403"/>
                </a:cubicBezTo>
                <a:cubicBezTo>
                  <a:pt x="30230" y="43403"/>
                  <a:pt x="29602" y="43131"/>
                  <a:pt x="29254" y="42435"/>
                </a:cubicBezTo>
                <a:cubicBezTo>
                  <a:pt x="27151" y="38227"/>
                  <a:pt x="30921" y="35204"/>
                  <a:pt x="26659" y="32620"/>
                </a:cubicBezTo>
                <a:cubicBezTo>
                  <a:pt x="25858" y="32128"/>
                  <a:pt x="24555" y="31957"/>
                  <a:pt x="23071" y="31829"/>
                </a:cubicBezTo>
                <a:cubicBezTo>
                  <a:pt x="20411" y="31583"/>
                  <a:pt x="17741" y="31573"/>
                  <a:pt x="19354" y="27759"/>
                </a:cubicBezTo>
                <a:cubicBezTo>
                  <a:pt x="21191" y="23423"/>
                  <a:pt x="29992" y="20091"/>
                  <a:pt x="25784" y="11204"/>
                </a:cubicBezTo>
                <a:cubicBezTo>
                  <a:pt x="23199" y="5757"/>
                  <a:pt x="15872" y="2051"/>
                  <a:pt x="10584" y="0"/>
                </a:cubicBez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4"/>
          <p:cNvSpPr/>
          <p:nvPr/>
        </p:nvSpPr>
        <p:spPr>
          <a:xfrm>
            <a:off x="7593150" y="1295108"/>
            <a:ext cx="1550864" cy="3792135"/>
          </a:xfrm>
          <a:custGeom>
            <a:rect b="b" l="l" r="r" t="t"/>
            <a:pathLst>
              <a:path extrusionOk="0" h="52784" w="21587">
                <a:moveTo>
                  <a:pt x="14180" y="0"/>
                </a:moveTo>
                <a:cubicBezTo>
                  <a:pt x="13936" y="0"/>
                  <a:pt x="13684" y="8"/>
                  <a:pt x="13426" y="24"/>
                </a:cubicBezTo>
                <a:cubicBezTo>
                  <a:pt x="13191" y="1124"/>
                  <a:pt x="12924" y="2181"/>
                  <a:pt x="12593" y="3121"/>
                </a:cubicBezTo>
                <a:cubicBezTo>
                  <a:pt x="9325" y="12542"/>
                  <a:pt x="1207" y="11356"/>
                  <a:pt x="588" y="16013"/>
                </a:cubicBezTo>
                <a:cubicBezTo>
                  <a:pt x="0" y="20424"/>
                  <a:pt x="5907" y="19901"/>
                  <a:pt x="6954" y="24397"/>
                </a:cubicBezTo>
                <a:cubicBezTo>
                  <a:pt x="8342" y="30347"/>
                  <a:pt x="961" y="32547"/>
                  <a:pt x="3888" y="43591"/>
                </a:cubicBezTo>
                <a:cubicBezTo>
                  <a:pt x="6046" y="51713"/>
                  <a:pt x="15827" y="52784"/>
                  <a:pt x="20874" y="52784"/>
                </a:cubicBezTo>
                <a:cubicBezTo>
                  <a:pt x="21124" y="52784"/>
                  <a:pt x="21362" y="52781"/>
                  <a:pt x="21586" y="52777"/>
                </a:cubicBezTo>
                <a:lnTo>
                  <a:pt x="21586" y="42106"/>
                </a:lnTo>
                <a:cubicBezTo>
                  <a:pt x="17132" y="40782"/>
                  <a:pt x="13479" y="37353"/>
                  <a:pt x="12508" y="30347"/>
                </a:cubicBezTo>
                <a:cubicBezTo>
                  <a:pt x="11546" y="23436"/>
                  <a:pt x="16246" y="14988"/>
                  <a:pt x="18275" y="8077"/>
                </a:cubicBezTo>
                <a:cubicBezTo>
                  <a:pt x="19140" y="5119"/>
                  <a:pt x="18980" y="1872"/>
                  <a:pt x="17165" y="664"/>
                </a:cubicBezTo>
                <a:cubicBezTo>
                  <a:pt x="16485" y="209"/>
                  <a:pt x="15432" y="0"/>
                  <a:pt x="14180" y="0"/>
                </a:cubicBez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99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4"/>
          <p:cNvSpPr/>
          <p:nvPr/>
        </p:nvSpPr>
        <p:spPr>
          <a:xfrm>
            <a:off x="3988" y="3938"/>
            <a:ext cx="2956721" cy="5143431"/>
          </a:xfrm>
          <a:custGeom>
            <a:rect b="b" l="l" r="r" t="t"/>
            <a:pathLst>
              <a:path extrusionOk="0" h="88833" w="51066">
                <a:moveTo>
                  <a:pt x="0" y="0"/>
                </a:moveTo>
                <a:lnTo>
                  <a:pt x="0" y="88833"/>
                </a:lnTo>
                <a:lnTo>
                  <a:pt x="49485" y="88833"/>
                </a:lnTo>
                <a:cubicBezTo>
                  <a:pt x="48543" y="84213"/>
                  <a:pt x="44911" y="82491"/>
                  <a:pt x="40314" y="82491"/>
                </a:cubicBezTo>
                <a:cubicBezTo>
                  <a:pt x="36408" y="82491"/>
                  <a:pt x="31807" y="83734"/>
                  <a:pt x="27568" y="85500"/>
                </a:cubicBezTo>
                <a:cubicBezTo>
                  <a:pt x="25765" y="86251"/>
                  <a:pt x="23973" y="86653"/>
                  <a:pt x="22318" y="86653"/>
                </a:cubicBezTo>
                <a:cubicBezTo>
                  <a:pt x="17306" y="86653"/>
                  <a:pt x="13549" y="82965"/>
                  <a:pt x="14537" y="74093"/>
                </a:cubicBezTo>
                <a:cubicBezTo>
                  <a:pt x="15850" y="62302"/>
                  <a:pt x="1720" y="66542"/>
                  <a:pt x="1400" y="58979"/>
                </a:cubicBezTo>
                <a:cubicBezTo>
                  <a:pt x="1079" y="51417"/>
                  <a:pt x="14825" y="52817"/>
                  <a:pt x="15274" y="45863"/>
                </a:cubicBezTo>
                <a:cubicBezTo>
                  <a:pt x="15722" y="38900"/>
                  <a:pt x="7424" y="30494"/>
                  <a:pt x="14537" y="24822"/>
                </a:cubicBezTo>
                <a:cubicBezTo>
                  <a:pt x="17520" y="22447"/>
                  <a:pt x="21645" y="22322"/>
                  <a:pt x="26088" y="22322"/>
                </a:cubicBezTo>
                <a:cubicBezTo>
                  <a:pt x="26612" y="22322"/>
                  <a:pt x="27140" y="22324"/>
                  <a:pt x="27671" y="22324"/>
                </a:cubicBezTo>
                <a:cubicBezTo>
                  <a:pt x="33394" y="22324"/>
                  <a:pt x="39475" y="22122"/>
                  <a:pt x="44230" y="17367"/>
                </a:cubicBezTo>
                <a:cubicBezTo>
                  <a:pt x="49046" y="12550"/>
                  <a:pt x="50724" y="5960"/>
                  <a:pt x="51065" y="0"/>
                </a:cubicBez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4"/>
          <p:cNvSpPr/>
          <p:nvPr/>
        </p:nvSpPr>
        <p:spPr>
          <a:xfrm>
            <a:off x="6550351" y="0"/>
            <a:ext cx="2593658" cy="4320177"/>
          </a:xfrm>
          <a:custGeom>
            <a:rect b="b" l="l" r="r" t="t"/>
            <a:pathLst>
              <a:path extrusionOk="0" h="60134" w="36102">
                <a:moveTo>
                  <a:pt x="0" y="0"/>
                </a:moveTo>
                <a:cubicBezTo>
                  <a:pt x="566" y="2233"/>
                  <a:pt x="2585" y="6804"/>
                  <a:pt x="9634" y="7103"/>
                </a:cubicBezTo>
                <a:cubicBezTo>
                  <a:pt x="9780" y="7109"/>
                  <a:pt x="9926" y="7112"/>
                  <a:pt x="10073" y="7112"/>
                </a:cubicBezTo>
                <a:cubicBezTo>
                  <a:pt x="15462" y="7112"/>
                  <a:pt x="22105" y="3128"/>
                  <a:pt x="25894" y="3128"/>
                </a:cubicBezTo>
                <a:cubicBezTo>
                  <a:pt x="27071" y="3128"/>
                  <a:pt x="27972" y="3512"/>
                  <a:pt x="28475" y="4518"/>
                </a:cubicBezTo>
                <a:cubicBezTo>
                  <a:pt x="29565" y="6686"/>
                  <a:pt x="27738" y="12133"/>
                  <a:pt x="20389" y="16085"/>
                </a:cubicBezTo>
                <a:cubicBezTo>
                  <a:pt x="12785" y="20176"/>
                  <a:pt x="7466" y="20561"/>
                  <a:pt x="6996" y="23808"/>
                </a:cubicBezTo>
                <a:cubicBezTo>
                  <a:pt x="6700" y="25856"/>
                  <a:pt x="8069" y="27061"/>
                  <a:pt x="9838" y="27061"/>
                </a:cubicBezTo>
                <a:cubicBezTo>
                  <a:pt x="11002" y="27061"/>
                  <a:pt x="12340" y="26538"/>
                  <a:pt x="13490" y="25389"/>
                </a:cubicBezTo>
                <a:cubicBezTo>
                  <a:pt x="15092" y="23787"/>
                  <a:pt x="17036" y="21938"/>
                  <a:pt x="19482" y="20571"/>
                </a:cubicBezTo>
                <a:cubicBezTo>
                  <a:pt x="22293" y="19013"/>
                  <a:pt x="25960" y="18031"/>
                  <a:pt x="28689" y="18031"/>
                </a:cubicBezTo>
                <a:cubicBezTo>
                  <a:pt x="29942" y="18031"/>
                  <a:pt x="30997" y="18238"/>
                  <a:pt x="31680" y="18691"/>
                </a:cubicBezTo>
                <a:cubicBezTo>
                  <a:pt x="33495" y="19899"/>
                  <a:pt x="33655" y="23146"/>
                  <a:pt x="32790" y="26104"/>
                </a:cubicBezTo>
                <a:cubicBezTo>
                  <a:pt x="30761" y="33015"/>
                  <a:pt x="26061" y="41463"/>
                  <a:pt x="27023" y="48374"/>
                </a:cubicBezTo>
                <a:cubicBezTo>
                  <a:pt x="27994" y="55380"/>
                  <a:pt x="31647" y="58809"/>
                  <a:pt x="36101" y="60133"/>
                </a:cubicBezTo>
                <a:lnTo>
                  <a:pt x="36101" y="0"/>
                </a:lnTo>
                <a:close/>
              </a:path>
            </a:pathLst>
          </a:custGeom>
          <a:gradFill>
            <a:gsLst>
              <a:gs pos="0">
                <a:schemeClr val="accent1"/>
              </a:gs>
              <a:gs pos="100000">
                <a:schemeClr val="accent2"/>
              </a:gs>
            </a:gsLst>
            <a:path path="circle">
              <a:fillToRect b="50%" l="50%" r="50%" t="50%"/>
            </a:path>
            <a:tileRect/>
          </a:gradFill>
          <a:ln>
            <a:noFill/>
          </a:ln>
          <a:effectLst>
            <a:outerShdw blurRad="142875" rotWithShape="0" algn="bl" dir="99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4"/>
          <p:cNvSpPr txBox="1"/>
          <p:nvPr>
            <p:ph type="ctrTitle"/>
          </p:nvPr>
        </p:nvSpPr>
        <p:spPr>
          <a:xfrm>
            <a:off x="1232914" y="1646636"/>
            <a:ext cx="6634500" cy="1241400"/>
          </a:xfrm>
          <a:prstGeom prst="rect">
            <a:avLst/>
          </a:prstGeom>
          <a:noFill/>
          <a:ln>
            <a:noFill/>
          </a:ln>
        </p:spPr>
        <p:txBody>
          <a:bodyPr anchorCtr="0" anchor="b" bIns="34275" lIns="68575" spcFirstLastPara="1" rIns="68575" wrap="square" tIns="34275">
            <a:noAutofit/>
          </a:bodyPr>
          <a:lstStyle>
            <a:lvl1pPr lvl="0" rtl="0" algn="ctr">
              <a:lnSpc>
                <a:spcPct val="90000"/>
              </a:lnSpc>
              <a:spcBef>
                <a:spcPts val="0"/>
              </a:spcBef>
              <a:spcAft>
                <a:spcPts val="0"/>
              </a:spcAft>
              <a:buClr>
                <a:srgbClr val="FFFFFF"/>
              </a:buClr>
              <a:buSzPts val="7200"/>
              <a:buNone/>
              <a:defRPr b="0" sz="7200">
                <a:solidFill>
                  <a:srgbClr val="FFFFFF"/>
                </a:solidFill>
              </a:defRPr>
            </a:lvl1pPr>
            <a:lvl2pPr lvl="1" rtl="0" algn="ctr">
              <a:lnSpc>
                <a:spcPct val="100000"/>
              </a:lnSpc>
              <a:spcBef>
                <a:spcPts val="0"/>
              </a:spcBef>
              <a:spcAft>
                <a:spcPts val="0"/>
              </a:spcAft>
              <a:buSzPts val="7200"/>
              <a:buNone/>
              <a:defRPr sz="7200"/>
            </a:lvl2pPr>
            <a:lvl3pPr lvl="2" rtl="0" algn="ctr">
              <a:lnSpc>
                <a:spcPct val="100000"/>
              </a:lnSpc>
              <a:spcBef>
                <a:spcPts val="0"/>
              </a:spcBef>
              <a:spcAft>
                <a:spcPts val="0"/>
              </a:spcAft>
              <a:buSzPts val="7200"/>
              <a:buNone/>
              <a:defRPr sz="7200"/>
            </a:lvl3pPr>
            <a:lvl4pPr lvl="3" rtl="0" algn="ctr">
              <a:lnSpc>
                <a:spcPct val="100000"/>
              </a:lnSpc>
              <a:spcBef>
                <a:spcPts val="0"/>
              </a:spcBef>
              <a:spcAft>
                <a:spcPts val="0"/>
              </a:spcAft>
              <a:buSzPts val="7200"/>
              <a:buNone/>
              <a:defRPr sz="7200"/>
            </a:lvl4pPr>
            <a:lvl5pPr lvl="4" rtl="0" algn="ctr">
              <a:lnSpc>
                <a:spcPct val="100000"/>
              </a:lnSpc>
              <a:spcBef>
                <a:spcPts val="0"/>
              </a:spcBef>
              <a:spcAft>
                <a:spcPts val="0"/>
              </a:spcAft>
              <a:buSzPts val="7200"/>
              <a:buNone/>
              <a:defRPr sz="7200"/>
            </a:lvl5pPr>
            <a:lvl6pPr lvl="5" rtl="0" algn="ctr">
              <a:lnSpc>
                <a:spcPct val="100000"/>
              </a:lnSpc>
              <a:spcBef>
                <a:spcPts val="0"/>
              </a:spcBef>
              <a:spcAft>
                <a:spcPts val="0"/>
              </a:spcAft>
              <a:buSzPts val="7200"/>
              <a:buNone/>
              <a:defRPr sz="7200"/>
            </a:lvl6pPr>
            <a:lvl7pPr lvl="6" rtl="0" algn="ctr">
              <a:lnSpc>
                <a:spcPct val="100000"/>
              </a:lnSpc>
              <a:spcBef>
                <a:spcPts val="0"/>
              </a:spcBef>
              <a:spcAft>
                <a:spcPts val="0"/>
              </a:spcAft>
              <a:buSzPts val="7200"/>
              <a:buNone/>
              <a:defRPr sz="7200"/>
            </a:lvl7pPr>
            <a:lvl8pPr lvl="7" rtl="0" algn="ctr">
              <a:lnSpc>
                <a:spcPct val="100000"/>
              </a:lnSpc>
              <a:spcBef>
                <a:spcPts val="0"/>
              </a:spcBef>
              <a:spcAft>
                <a:spcPts val="0"/>
              </a:spcAft>
              <a:buSzPts val="7200"/>
              <a:buNone/>
              <a:defRPr sz="7200"/>
            </a:lvl8pPr>
            <a:lvl9pPr lvl="8" rtl="0" algn="ctr">
              <a:lnSpc>
                <a:spcPct val="100000"/>
              </a:lnSpc>
              <a:spcBef>
                <a:spcPts val="0"/>
              </a:spcBef>
              <a:spcAft>
                <a:spcPts val="0"/>
              </a:spcAft>
              <a:buSzPts val="7200"/>
              <a:buNone/>
              <a:defRPr sz="7200"/>
            </a:lvl9pPr>
          </a:lstStyle>
          <a:p/>
        </p:txBody>
      </p:sp>
      <p:sp>
        <p:nvSpPr>
          <p:cNvPr id="75" name="Google Shape;75;p14"/>
          <p:cNvSpPr txBox="1"/>
          <p:nvPr>
            <p:ph idx="1" type="subTitle"/>
          </p:nvPr>
        </p:nvSpPr>
        <p:spPr>
          <a:xfrm>
            <a:off x="3084811" y="2812511"/>
            <a:ext cx="2930400" cy="380400"/>
          </a:xfrm>
          <a:prstGeom prst="rect">
            <a:avLst/>
          </a:prstGeom>
          <a:noFill/>
          <a:ln>
            <a:noFill/>
          </a:ln>
        </p:spPr>
        <p:txBody>
          <a:bodyPr anchorCtr="0" anchor="t" bIns="34275" lIns="68575" spcFirstLastPara="1" rIns="68575" wrap="square" tIns="34275">
            <a:noAutofit/>
          </a:bodyPr>
          <a:lstStyle>
            <a:lvl1pPr lvl="0" rtl="0" algn="ctr">
              <a:lnSpc>
                <a:spcPct val="90000"/>
              </a:lnSpc>
              <a:spcBef>
                <a:spcPts val="800"/>
              </a:spcBef>
              <a:spcAft>
                <a:spcPts val="0"/>
              </a:spcAft>
              <a:buClr>
                <a:srgbClr val="FFFFFF"/>
              </a:buClr>
              <a:buSzPts val="1200"/>
              <a:buNone/>
              <a:defRPr sz="1200">
                <a:solidFill>
                  <a:srgbClr val="FFFFFF"/>
                </a:solidFill>
              </a:defRPr>
            </a:lvl1pPr>
            <a:lvl2pPr lvl="1" rtl="0" algn="ctr">
              <a:lnSpc>
                <a:spcPct val="90000"/>
              </a:lnSpc>
              <a:spcBef>
                <a:spcPts val="400"/>
              </a:spcBef>
              <a:spcAft>
                <a:spcPts val="0"/>
              </a:spcAft>
              <a:buClr>
                <a:schemeClr val="dk1"/>
              </a:buClr>
              <a:buSzPts val="1500"/>
              <a:buNone/>
              <a:defRPr sz="1500"/>
            </a:lvl2pPr>
            <a:lvl3pPr lvl="2" rtl="0" algn="ctr">
              <a:lnSpc>
                <a:spcPct val="90000"/>
              </a:lnSpc>
              <a:spcBef>
                <a:spcPts val="400"/>
              </a:spcBef>
              <a:spcAft>
                <a:spcPts val="0"/>
              </a:spcAft>
              <a:buClr>
                <a:schemeClr val="dk1"/>
              </a:buClr>
              <a:buSzPts val="1400"/>
              <a:buNone/>
              <a:defRPr sz="1400"/>
            </a:lvl3pPr>
            <a:lvl4pPr lvl="3" rtl="0" algn="ctr">
              <a:lnSpc>
                <a:spcPct val="90000"/>
              </a:lnSpc>
              <a:spcBef>
                <a:spcPts val="400"/>
              </a:spcBef>
              <a:spcAft>
                <a:spcPts val="0"/>
              </a:spcAft>
              <a:buClr>
                <a:schemeClr val="dk1"/>
              </a:buClr>
              <a:buSzPts val="1200"/>
              <a:buNone/>
              <a:defRPr sz="1200"/>
            </a:lvl4pPr>
            <a:lvl5pPr lvl="4" rtl="0" algn="ctr">
              <a:lnSpc>
                <a:spcPct val="90000"/>
              </a:lnSpc>
              <a:spcBef>
                <a:spcPts val="400"/>
              </a:spcBef>
              <a:spcAft>
                <a:spcPts val="0"/>
              </a:spcAft>
              <a:buClr>
                <a:schemeClr val="dk1"/>
              </a:buClr>
              <a:buSzPts val="1200"/>
              <a:buNone/>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400"/>
              </a:spcBef>
              <a:spcAft>
                <a:spcPts val="0"/>
              </a:spcAft>
              <a:buClr>
                <a:schemeClr val="dk1"/>
              </a:buClr>
              <a:buSzPts val="1200"/>
              <a:buNone/>
              <a:defRPr sz="1200"/>
            </a:lvl7pPr>
            <a:lvl8pPr lvl="7" rtl="0" algn="ctr">
              <a:lnSpc>
                <a:spcPct val="90000"/>
              </a:lnSpc>
              <a:spcBef>
                <a:spcPts val="400"/>
              </a:spcBef>
              <a:spcAft>
                <a:spcPts val="0"/>
              </a:spcAft>
              <a:buClr>
                <a:schemeClr val="dk1"/>
              </a:buClr>
              <a:buSzPts val="1200"/>
              <a:buNone/>
              <a:defRPr sz="1200"/>
            </a:lvl8pPr>
            <a:lvl9pPr lvl="8" rtl="0" algn="ctr">
              <a:lnSpc>
                <a:spcPct val="90000"/>
              </a:lnSpc>
              <a:spcBef>
                <a:spcPts val="400"/>
              </a:spcBef>
              <a:spcAft>
                <a:spcPts val="0"/>
              </a:spcAft>
              <a:buClr>
                <a:schemeClr val="dk1"/>
              </a:buClr>
              <a:buSzPts val="1200"/>
              <a:buNone/>
              <a:defRPr sz="12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1_Título y objetos_3">
    <p:bg>
      <p:bgPr>
        <a:gradFill>
          <a:gsLst>
            <a:gs pos="0">
              <a:schemeClr val="accent1"/>
            </a:gs>
            <a:gs pos="100000">
              <a:schemeClr val="accent2"/>
            </a:gs>
          </a:gsLst>
          <a:path path="circle">
            <a:fillToRect b="50%" l="50%" r="50%" t="50%"/>
          </a:path>
          <a:tileRect/>
        </a:gradFill>
      </p:bgPr>
    </p:bg>
    <p:spTree>
      <p:nvGrpSpPr>
        <p:cNvPr id="76" name="Shape 76"/>
        <p:cNvGrpSpPr/>
        <p:nvPr/>
      </p:nvGrpSpPr>
      <p:grpSpPr>
        <a:xfrm>
          <a:off x="0" y="0"/>
          <a:ext cx="0" cy="0"/>
          <a:chOff x="0" y="0"/>
          <a:chExt cx="0" cy="0"/>
        </a:xfrm>
      </p:grpSpPr>
      <p:sp>
        <p:nvSpPr>
          <p:cNvPr id="77" name="Google Shape;77;p15"/>
          <p:cNvSpPr/>
          <p:nvPr/>
        </p:nvSpPr>
        <p:spPr>
          <a:xfrm>
            <a:off x="131100" y="1547550"/>
            <a:ext cx="4365300" cy="20484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5"/>
          <p:cNvSpPr/>
          <p:nvPr/>
        </p:nvSpPr>
        <p:spPr>
          <a:xfrm flipH="1">
            <a:off x="12225" y="3250835"/>
            <a:ext cx="2267119" cy="1892656"/>
          </a:xfrm>
          <a:custGeom>
            <a:rect b="b" l="l" r="r" t="t"/>
            <a:pathLst>
              <a:path extrusionOk="0" h="7723" w="9251">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b="50%" l="50%" r="50%" t="50%"/>
            </a:path>
            <a:tileRect/>
          </a:gradFill>
          <a:ln>
            <a:noFill/>
          </a:ln>
          <a:effectLst>
            <a:outerShdw blurRad="128588" rotWithShape="0" algn="bl" dir="3840000" dist="9525">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5"/>
          <p:cNvSpPr/>
          <p:nvPr/>
        </p:nvSpPr>
        <p:spPr>
          <a:xfrm flipH="1">
            <a:off x="12227" y="0"/>
            <a:ext cx="2801122" cy="3481429"/>
          </a:xfrm>
          <a:custGeom>
            <a:rect b="b" l="l" r="r" t="t"/>
            <a:pathLst>
              <a:path extrusionOk="0" h="14206" w="1143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b="50%" l="50%" r="50%" t="50%"/>
            </a:path>
            <a:tileRect/>
          </a:gradFill>
          <a:ln>
            <a:noFill/>
          </a:ln>
          <a:effectLst>
            <a:outerShdw blurRad="242888"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5"/>
          <p:cNvSpPr/>
          <p:nvPr/>
        </p:nvSpPr>
        <p:spPr>
          <a:xfrm flipH="1">
            <a:off x="5183443" y="0"/>
            <a:ext cx="840582" cy="541844"/>
          </a:xfrm>
          <a:custGeom>
            <a:rect b="b" l="l" r="r" t="t"/>
            <a:pathLst>
              <a:path extrusionOk="0" h="2211" w="343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5"/>
          <p:cNvSpPr/>
          <p:nvPr/>
        </p:nvSpPr>
        <p:spPr>
          <a:xfrm flipH="1">
            <a:off x="5191300" y="3506687"/>
            <a:ext cx="3952694" cy="1636806"/>
          </a:xfrm>
          <a:custGeom>
            <a:rect b="b" l="l" r="r" t="t"/>
            <a:pathLst>
              <a:path extrusionOk="0" h="6679" w="16129">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b="50%" l="50%" r="50%" t="50%"/>
            </a:path>
            <a:tileRect/>
          </a:gradFill>
          <a:ln>
            <a:noFill/>
          </a:ln>
          <a:effectLst>
            <a:outerShdw blurRad="128588" rotWithShape="0" algn="bl" dir="3840000" dist="9525">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5"/>
          <p:cNvSpPr/>
          <p:nvPr/>
        </p:nvSpPr>
        <p:spPr>
          <a:xfrm flipH="1">
            <a:off x="5811811" y="0"/>
            <a:ext cx="3332183" cy="3515493"/>
          </a:xfrm>
          <a:custGeom>
            <a:rect b="b" l="l" r="r" t="t"/>
            <a:pathLst>
              <a:path extrusionOk="0" h="14345" w="13597">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5"/>
          <p:cNvSpPr txBox="1"/>
          <p:nvPr>
            <p:ph type="ctrTitle"/>
          </p:nvPr>
        </p:nvSpPr>
        <p:spPr>
          <a:xfrm flipH="1">
            <a:off x="1119638" y="1950940"/>
            <a:ext cx="3158100" cy="1241400"/>
          </a:xfrm>
          <a:prstGeom prst="rect">
            <a:avLst/>
          </a:prstGeom>
          <a:noFill/>
          <a:ln>
            <a:noFill/>
          </a:ln>
        </p:spPr>
        <p:txBody>
          <a:bodyPr anchorCtr="0" anchor="ctr" bIns="34275" lIns="68575" spcFirstLastPara="1" rIns="68575" wrap="square" tIns="34275">
            <a:noAutofit/>
          </a:bodyPr>
          <a:lstStyle>
            <a:lvl1pPr lvl="0" rtl="0" algn="r">
              <a:lnSpc>
                <a:spcPct val="90000"/>
              </a:lnSpc>
              <a:spcBef>
                <a:spcPts val="0"/>
              </a:spcBef>
              <a:spcAft>
                <a:spcPts val="0"/>
              </a:spcAft>
              <a:buClr>
                <a:srgbClr val="FFFFFF"/>
              </a:buClr>
              <a:buSzPts val="2400"/>
              <a:buNone/>
              <a:defRPr b="0" sz="2400">
                <a:solidFill>
                  <a:srgbClr val="FFFFFF"/>
                </a:solidFill>
              </a:defRPr>
            </a:lvl1pPr>
            <a:lvl2pPr lvl="1" rtl="0" algn="l">
              <a:lnSpc>
                <a:spcPct val="100000"/>
              </a:lnSpc>
              <a:spcBef>
                <a:spcPts val="0"/>
              </a:spcBef>
              <a:spcAft>
                <a:spcPts val="0"/>
              </a:spcAft>
              <a:buClr>
                <a:srgbClr val="FFFFFF"/>
              </a:buClr>
              <a:buSzPts val="1100"/>
              <a:buNone/>
              <a:defRPr>
                <a:solidFill>
                  <a:srgbClr val="FFFFFF"/>
                </a:solidFill>
              </a:defRPr>
            </a:lvl2pPr>
            <a:lvl3pPr lvl="2" rtl="0" algn="l">
              <a:lnSpc>
                <a:spcPct val="100000"/>
              </a:lnSpc>
              <a:spcBef>
                <a:spcPts val="0"/>
              </a:spcBef>
              <a:spcAft>
                <a:spcPts val="0"/>
              </a:spcAft>
              <a:buClr>
                <a:srgbClr val="FFFFFF"/>
              </a:buClr>
              <a:buSzPts val="1100"/>
              <a:buNone/>
              <a:defRPr>
                <a:solidFill>
                  <a:srgbClr val="FFFFFF"/>
                </a:solidFill>
              </a:defRPr>
            </a:lvl3pPr>
            <a:lvl4pPr lvl="3" rtl="0" algn="l">
              <a:lnSpc>
                <a:spcPct val="100000"/>
              </a:lnSpc>
              <a:spcBef>
                <a:spcPts val="0"/>
              </a:spcBef>
              <a:spcAft>
                <a:spcPts val="0"/>
              </a:spcAft>
              <a:buClr>
                <a:srgbClr val="FFFFFF"/>
              </a:buClr>
              <a:buSzPts val="1100"/>
              <a:buNone/>
              <a:defRPr>
                <a:solidFill>
                  <a:srgbClr val="FFFFFF"/>
                </a:solidFill>
              </a:defRPr>
            </a:lvl4pPr>
            <a:lvl5pPr lvl="4" rtl="0" algn="l">
              <a:lnSpc>
                <a:spcPct val="100000"/>
              </a:lnSpc>
              <a:spcBef>
                <a:spcPts val="0"/>
              </a:spcBef>
              <a:spcAft>
                <a:spcPts val="0"/>
              </a:spcAft>
              <a:buClr>
                <a:srgbClr val="FFFFFF"/>
              </a:buClr>
              <a:buSzPts val="1100"/>
              <a:buNone/>
              <a:defRPr>
                <a:solidFill>
                  <a:srgbClr val="FFFFFF"/>
                </a:solidFill>
              </a:defRPr>
            </a:lvl5pPr>
            <a:lvl6pPr lvl="5" rtl="0" algn="l">
              <a:lnSpc>
                <a:spcPct val="100000"/>
              </a:lnSpc>
              <a:spcBef>
                <a:spcPts val="0"/>
              </a:spcBef>
              <a:spcAft>
                <a:spcPts val="0"/>
              </a:spcAft>
              <a:buClr>
                <a:srgbClr val="FFFFFF"/>
              </a:buClr>
              <a:buSzPts val="1100"/>
              <a:buNone/>
              <a:defRPr>
                <a:solidFill>
                  <a:srgbClr val="FFFFFF"/>
                </a:solidFill>
              </a:defRPr>
            </a:lvl6pPr>
            <a:lvl7pPr lvl="6" rtl="0" algn="l">
              <a:lnSpc>
                <a:spcPct val="100000"/>
              </a:lnSpc>
              <a:spcBef>
                <a:spcPts val="0"/>
              </a:spcBef>
              <a:spcAft>
                <a:spcPts val="0"/>
              </a:spcAft>
              <a:buClr>
                <a:srgbClr val="FFFFFF"/>
              </a:buClr>
              <a:buSzPts val="1100"/>
              <a:buNone/>
              <a:defRPr>
                <a:solidFill>
                  <a:srgbClr val="FFFFFF"/>
                </a:solidFill>
              </a:defRPr>
            </a:lvl7pPr>
            <a:lvl8pPr lvl="7" rtl="0" algn="l">
              <a:lnSpc>
                <a:spcPct val="100000"/>
              </a:lnSpc>
              <a:spcBef>
                <a:spcPts val="0"/>
              </a:spcBef>
              <a:spcAft>
                <a:spcPts val="0"/>
              </a:spcAft>
              <a:buClr>
                <a:srgbClr val="FFFFFF"/>
              </a:buClr>
              <a:buSzPts val="1100"/>
              <a:buNone/>
              <a:defRPr>
                <a:solidFill>
                  <a:srgbClr val="FFFFFF"/>
                </a:solidFill>
              </a:defRPr>
            </a:lvl8pPr>
            <a:lvl9pPr lvl="8" rtl="0" algn="l">
              <a:lnSpc>
                <a:spcPct val="100000"/>
              </a:lnSpc>
              <a:spcBef>
                <a:spcPts val="0"/>
              </a:spcBef>
              <a:spcAft>
                <a:spcPts val="0"/>
              </a:spcAft>
              <a:buClr>
                <a:srgbClr val="FFFFFF"/>
              </a:buClr>
              <a:buSzPts val="1100"/>
              <a:buNone/>
              <a:defRPr>
                <a:solidFill>
                  <a:srgbClr val="FFFFFF"/>
                </a:solidFill>
              </a:defRPr>
            </a:lvl9pPr>
          </a:lstStyle>
          <a:p/>
        </p:txBody>
      </p:sp>
      <p:sp>
        <p:nvSpPr>
          <p:cNvPr id="84" name="Google Shape;84;p15"/>
          <p:cNvSpPr txBox="1"/>
          <p:nvPr>
            <p:ph idx="1" type="subTitle"/>
          </p:nvPr>
        </p:nvSpPr>
        <p:spPr>
          <a:xfrm>
            <a:off x="4670656" y="1815144"/>
            <a:ext cx="3353700" cy="1513200"/>
          </a:xfrm>
          <a:prstGeom prst="rect">
            <a:avLst/>
          </a:prstGeom>
          <a:noFill/>
          <a:ln>
            <a:noFill/>
          </a:ln>
        </p:spPr>
        <p:txBody>
          <a:bodyPr anchorCtr="0" anchor="ctr" bIns="34275" lIns="68575" spcFirstLastPara="1" rIns="68575" wrap="square" tIns="34275">
            <a:noAutofit/>
          </a:bodyPr>
          <a:lstStyle>
            <a:lvl1pPr lvl="0" rtl="0" algn="l">
              <a:lnSpc>
                <a:spcPct val="100000"/>
              </a:lnSpc>
              <a:spcBef>
                <a:spcPts val="800"/>
              </a:spcBef>
              <a:spcAft>
                <a:spcPts val="0"/>
              </a:spcAft>
              <a:buClr>
                <a:srgbClr val="FFFFFF"/>
              </a:buClr>
              <a:buSzPts val="1200"/>
              <a:buNone/>
              <a:defRPr sz="1200">
                <a:solidFill>
                  <a:srgbClr val="FFFFFF"/>
                </a:solidFill>
              </a:defRPr>
            </a:lvl1pPr>
            <a:lvl2pPr lvl="1" rtl="0" algn="l">
              <a:lnSpc>
                <a:spcPct val="100000"/>
              </a:lnSpc>
              <a:spcBef>
                <a:spcPts val="400"/>
              </a:spcBef>
              <a:spcAft>
                <a:spcPts val="0"/>
              </a:spcAft>
              <a:buClr>
                <a:srgbClr val="FFFFFF"/>
              </a:buClr>
              <a:buSzPts val="900"/>
              <a:buNone/>
              <a:defRPr>
                <a:solidFill>
                  <a:srgbClr val="FFFFFF"/>
                </a:solidFill>
              </a:defRPr>
            </a:lvl2pPr>
            <a:lvl3pPr lvl="2" rtl="0" algn="l">
              <a:lnSpc>
                <a:spcPct val="100000"/>
              </a:lnSpc>
              <a:spcBef>
                <a:spcPts val="400"/>
              </a:spcBef>
              <a:spcAft>
                <a:spcPts val="0"/>
              </a:spcAft>
              <a:buClr>
                <a:srgbClr val="FFFFFF"/>
              </a:buClr>
              <a:buSzPts val="900"/>
              <a:buNone/>
              <a:defRPr>
                <a:solidFill>
                  <a:srgbClr val="FFFFFF"/>
                </a:solidFill>
              </a:defRPr>
            </a:lvl3pPr>
            <a:lvl4pPr lvl="3" rtl="0" algn="l">
              <a:lnSpc>
                <a:spcPct val="100000"/>
              </a:lnSpc>
              <a:spcBef>
                <a:spcPts val="400"/>
              </a:spcBef>
              <a:spcAft>
                <a:spcPts val="0"/>
              </a:spcAft>
              <a:buClr>
                <a:srgbClr val="FFFFFF"/>
              </a:buClr>
              <a:buSzPts val="900"/>
              <a:buNone/>
              <a:defRPr>
                <a:solidFill>
                  <a:srgbClr val="FFFFFF"/>
                </a:solidFill>
              </a:defRPr>
            </a:lvl4pPr>
            <a:lvl5pPr lvl="4" rtl="0" algn="l">
              <a:lnSpc>
                <a:spcPct val="100000"/>
              </a:lnSpc>
              <a:spcBef>
                <a:spcPts val="400"/>
              </a:spcBef>
              <a:spcAft>
                <a:spcPts val="0"/>
              </a:spcAft>
              <a:buClr>
                <a:srgbClr val="FFFFFF"/>
              </a:buClr>
              <a:buSzPts val="900"/>
              <a:buNone/>
              <a:defRPr>
                <a:solidFill>
                  <a:srgbClr val="FFFFFF"/>
                </a:solidFill>
              </a:defRPr>
            </a:lvl5pPr>
            <a:lvl6pPr lvl="5" rtl="0" algn="l">
              <a:lnSpc>
                <a:spcPct val="100000"/>
              </a:lnSpc>
              <a:spcBef>
                <a:spcPts val="400"/>
              </a:spcBef>
              <a:spcAft>
                <a:spcPts val="0"/>
              </a:spcAft>
              <a:buClr>
                <a:srgbClr val="FFFFFF"/>
              </a:buClr>
              <a:buSzPts val="900"/>
              <a:buNone/>
              <a:defRPr sz="900">
                <a:solidFill>
                  <a:srgbClr val="FFFFFF"/>
                </a:solidFill>
              </a:defRPr>
            </a:lvl6pPr>
            <a:lvl7pPr lvl="6" rtl="0" algn="l">
              <a:lnSpc>
                <a:spcPct val="100000"/>
              </a:lnSpc>
              <a:spcBef>
                <a:spcPts val="400"/>
              </a:spcBef>
              <a:spcAft>
                <a:spcPts val="0"/>
              </a:spcAft>
              <a:buClr>
                <a:srgbClr val="FFFFFF"/>
              </a:buClr>
              <a:buSzPts val="900"/>
              <a:buNone/>
              <a:defRPr sz="900">
                <a:solidFill>
                  <a:srgbClr val="FFFFFF"/>
                </a:solidFill>
              </a:defRPr>
            </a:lvl7pPr>
            <a:lvl8pPr lvl="7" rtl="0" algn="l">
              <a:lnSpc>
                <a:spcPct val="100000"/>
              </a:lnSpc>
              <a:spcBef>
                <a:spcPts val="400"/>
              </a:spcBef>
              <a:spcAft>
                <a:spcPts val="0"/>
              </a:spcAft>
              <a:buClr>
                <a:srgbClr val="FFFFFF"/>
              </a:buClr>
              <a:buSzPts val="900"/>
              <a:buNone/>
              <a:defRPr sz="900">
                <a:solidFill>
                  <a:srgbClr val="FFFFFF"/>
                </a:solidFill>
              </a:defRPr>
            </a:lvl8pPr>
            <a:lvl9pPr lvl="8" rtl="0" algn="l">
              <a:lnSpc>
                <a:spcPct val="100000"/>
              </a:lnSpc>
              <a:spcBef>
                <a:spcPts val="400"/>
              </a:spcBef>
              <a:spcAft>
                <a:spcPts val="0"/>
              </a:spcAft>
              <a:buClr>
                <a:srgbClr val="FFFFFF"/>
              </a:buClr>
              <a:buSzPts val="900"/>
              <a:buNone/>
              <a:defRPr sz="9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8_Título y objetos">
    <p:bg>
      <p:bgPr>
        <a:gradFill>
          <a:gsLst>
            <a:gs pos="0">
              <a:schemeClr val="accent1"/>
            </a:gs>
            <a:gs pos="100000">
              <a:schemeClr val="accent2"/>
            </a:gs>
          </a:gsLst>
          <a:path path="circle">
            <a:fillToRect b="50%" l="50%" r="50%" t="50%"/>
          </a:path>
          <a:tileRect/>
        </a:gradFill>
      </p:bgPr>
    </p:bg>
    <p:spTree>
      <p:nvGrpSpPr>
        <p:cNvPr id="85" name="Shape 85"/>
        <p:cNvGrpSpPr/>
        <p:nvPr/>
      </p:nvGrpSpPr>
      <p:grpSpPr>
        <a:xfrm>
          <a:off x="0" y="0"/>
          <a:ext cx="0" cy="0"/>
          <a:chOff x="0" y="0"/>
          <a:chExt cx="0" cy="0"/>
        </a:xfrm>
      </p:grpSpPr>
      <p:sp>
        <p:nvSpPr>
          <p:cNvPr id="86" name="Google Shape;86;p16"/>
          <p:cNvSpPr/>
          <p:nvPr/>
        </p:nvSpPr>
        <p:spPr>
          <a:xfrm flipH="1">
            <a:off x="7145715" y="0"/>
            <a:ext cx="1957071" cy="2650496"/>
          </a:xfrm>
          <a:custGeom>
            <a:rect b="b" l="l" r="r" t="t"/>
            <a:pathLst>
              <a:path extrusionOk="0" h="10821" w="799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6"/>
          <p:cNvSpPr/>
          <p:nvPr/>
        </p:nvSpPr>
        <p:spPr>
          <a:xfrm flipH="1">
            <a:off x="4165774" y="0"/>
            <a:ext cx="5156722" cy="5057276"/>
          </a:xfrm>
          <a:custGeom>
            <a:rect b="b" l="l" r="r" t="t"/>
            <a:pathLst>
              <a:path extrusionOk="0" h="20647" w="21053">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9420000" dist="47625">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6"/>
          <p:cNvSpPr/>
          <p:nvPr/>
        </p:nvSpPr>
        <p:spPr>
          <a:xfrm flipH="1">
            <a:off x="6122600" y="1713596"/>
            <a:ext cx="3019375" cy="3429895"/>
          </a:xfrm>
          <a:custGeom>
            <a:rect b="b" l="l" r="r" t="t"/>
            <a:pathLst>
              <a:path extrusionOk="0" h="14003" w="12327">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b="50%" l="50%" r="50%" t="50%"/>
            </a:path>
            <a:tileRect/>
          </a:gradFill>
          <a:ln>
            <a:noFill/>
          </a:ln>
          <a:effectLst>
            <a:outerShdw blurRad="200025" rotWithShape="0" algn="bl" dir="5400000" dist="19050">
              <a:srgbClr val="000000">
                <a:alpha val="4941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6"/>
          <p:cNvSpPr txBox="1"/>
          <p:nvPr>
            <p:ph type="ctrTitle"/>
          </p:nvPr>
        </p:nvSpPr>
        <p:spPr>
          <a:xfrm flipH="1">
            <a:off x="6053138" y="827965"/>
            <a:ext cx="2308500" cy="3483900"/>
          </a:xfrm>
          <a:prstGeom prst="rect">
            <a:avLst/>
          </a:prstGeom>
          <a:noFill/>
          <a:ln>
            <a:noFill/>
          </a:ln>
        </p:spPr>
        <p:txBody>
          <a:bodyPr anchorCtr="0" anchor="ctr" bIns="34275" lIns="68575" spcFirstLastPara="1" rIns="68575" wrap="square" tIns="34275">
            <a:noAutofit/>
          </a:bodyPr>
          <a:lstStyle>
            <a:lvl1pPr lvl="0" rtl="0" algn="r">
              <a:lnSpc>
                <a:spcPct val="90000"/>
              </a:lnSpc>
              <a:spcBef>
                <a:spcPts val="0"/>
              </a:spcBef>
              <a:spcAft>
                <a:spcPts val="0"/>
              </a:spcAft>
              <a:buClr>
                <a:srgbClr val="FFFFFF"/>
              </a:buClr>
              <a:buSzPts val="1800"/>
              <a:buNone/>
              <a:defRPr b="0" sz="1800">
                <a:solidFill>
                  <a:srgbClr val="FFFFFF"/>
                </a:solidFill>
              </a:defRPr>
            </a:lvl1pPr>
            <a:lvl2pPr lvl="1" rtl="0" algn="l">
              <a:lnSpc>
                <a:spcPct val="100000"/>
              </a:lnSpc>
              <a:spcBef>
                <a:spcPts val="0"/>
              </a:spcBef>
              <a:spcAft>
                <a:spcPts val="0"/>
              </a:spcAft>
              <a:buClr>
                <a:srgbClr val="FFFFFF"/>
              </a:buClr>
              <a:buSzPts val="1100"/>
              <a:buNone/>
              <a:defRPr>
                <a:solidFill>
                  <a:srgbClr val="FFFFFF"/>
                </a:solidFill>
              </a:defRPr>
            </a:lvl2pPr>
            <a:lvl3pPr lvl="2" rtl="0" algn="l">
              <a:lnSpc>
                <a:spcPct val="100000"/>
              </a:lnSpc>
              <a:spcBef>
                <a:spcPts val="0"/>
              </a:spcBef>
              <a:spcAft>
                <a:spcPts val="0"/>
              </a:spcAft>
              <a:buClr>
                <a:srgbClr val="FFFFFF"/>
              </a:buClr>
              <a:buSzPts val="1100"/>
              <a:buNone/>
              <a:defRPr>
                <a:solidFill>
                  <a:srgbClr val="FFFFFF"/>
                </a:solidFill>
              </a:defRPr>
            </a:lvl3pPr>
            <a:lvl4pPr lvl="3" rtl="0" algn="l">
              <a:lnSpc>
                <a:spcPct val="100000"/>
              </a:lnSpc>
              <a:spcBef>
                <a:spcPts val="0"/>
              </a:spcBef>
              <a:spcAft>
                <a:spcPts val="0"/>
              </a:spcAft>
              <a:buClr>
                <a:srgbClr val="FFFFFF"/>
              </a:buClr>
              <a:buSzPts val="1100"/>
              <a:buNone/>
              <a:defRPr>
                <a:solidFill>
                  <a:srgbClr val="FFFFFF"/>
                </a:solidFill>
              </a:defRPr>
            </a:lvl4pPr>
            <a:lvl5pPr lvl="4" rtl="0" algn="l">
              <a:lnSpc>
                <a:spcPct val="100000"/>
              </a:lnSpc>
              <a:spcBef>
                <a:spcPts val="0"/>
              </a:spcBef>
              <a:spcAft>
                <a:spcPts val="0"/>
              </a:spcAft>
              <a:buClr>
                <a:srgbClr val="FFFFFF"/>
              </a:buClr>
              <a:buSzPts val="1100"/>
              <a:buNone/>
              <a:defRPr>
                <a:solidFill>
                  <a:srgbClr val="FFFFFF"/>
                </a:solidFill>
              </a:defRPr>
            </a:lvl5pPr>
            <a:lvl6pPr lvl="5" rtl="0" algn="l">
              <a:lnSpc>
                <a:spcPct val="100000"/>
              </a:lnSpc>
              <a:spcBef>
                <a:spcPts val="0"/>
              </a:spcBef>
              <a:spcAft>
                <a:spcPts val="0"/>
              </a:spcAft>
              <a:buClr>
                <a:srgbClr val="FFFFFF"/>
              </a:buClr>
              <a:buSzPts val="1100"/>
              <a:buNone/>
              <a:defRPr>
                <a:solidFill>
                  <a:srgbClr val="FFFFFF"/>
                </a:solidFill>
              </a:defRPr>
            </a:lvl6pPr>
            <a:lvl7pPr lvl="6" rtl="0" algn="l">
              <a:lnSpc>
                <a:spcPct val="100000"/>
              </a:lnSpc>
              <a:spcBef>
                <a:spcPts val="0"/>
              </a:spcBef>
              <a:spcAft>
                <a:spcPts val="0"/>
              </a:spcAft>
              <a:buClr>
                <a:srgbClr val="FFFFFF"/>
              </a:buClr>
              <a:buSzPts val="1100"/>
              <a:buNone/>
              <a:defRPr>
                <a:solidFill>
                  <a:srgbClr val="FFFFFF"/>
                </a:solidFill>
              </a:defRPr>
            </a:lvl7pPr>
            <a:lvl8pPr lvl="7" rtl="0" algn="l">
              <a:lnSpc>
                <a:spcPct val="100000"/>
              </a:lnSpc>
              <a:spcBef>
                <a:spcPts val="0"/>
              </a:spcBef>
              <a:spcAft>
                <a:spcPts val="0"/>
              </a:spcAft>
              <a:buClr>
                <a:srgbClr val="FFFFFF"/>
              </a:buClr>
              <a:buSzPts val="1100"/>
              <a:buNone/>
              <a:defRPr>
                <a:solidFill>
                  <a:srgbClr val="FFFFFF"/>
                </a:solidFill>
              </a:defRPr>
            </a:lvl8pPr>
            <a:lvl9pPr lvl="8" rtl="0" algn="l">
              <a:lnSpc>
                <a:spcPct val="100000"/>
              </a:lnSpc>
              <a:spcBef>
                <a:spcPts val="0"/>
              </a:spcBef>
              <a:spcAft>
                <a:spcPts val="0"/>
              </a:spcAft>
              <a:buClr>
                <a:srgbClr val="FFFFFF"/>
              </a:buClr>
              <a:buSzPts val="1100"/>
              <a:buNone/>
              <a:defRPr>
                <a:solidFill>
                  <a:srgbClr val="FFFFFF"/>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509550" y="1423875"/>
            <a:ext cx="8124900" cy="17982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17" name="Google Shape;17;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91378"/>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37" name="Google Shape;37;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1" name="Google Shape;41;p9"/>
          <p:cNvSpPr txBox="1"/>
          <p:nvPr>
            <p:ph type="title"/>
          </p:nvPr>
        </p:nvSpPr>
        <p:spPr>
          <a:xfrm>
            <a:off x="265500" y="1107950"/>
            <a:ext cx="4045200" cy="168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7" name="Google Shape;47;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coral">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hyperlink" Target="https://genius.com/Atodd-the-traveling-salesman-with-simulated-annealing-r-and-shiny-annotate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ph type="ctrTitle"/>
          </p:nvPr>
        </p:nvSpPr>
        <p:spPr>
          <a:xfrm flipH="1">
            <a:off x="886775" y="2340594"/>
            <a:ext cx="3158100" cy="462300"/>
          </a:xfrm>
          <a:prstGeom prst="rect">
            <a:avLst/>
          </a:prstGeom>
          <a:noFill/>
          <a:ln>
            <a:noFill/>
          </a:ln>
        </p:spPr>
        <p:txBody>
          <a:bodyPr anchorCtr="0" anchor="ctr" bIns="34275" lIns="68575" spcFirstLastPara="1" rIns="68575" wrap="square" tIns="34275">
            <a:noAutofit/>
          </a:bodyPr>
          <a:lstStyle/>
          <a:p>
            <a:pPr indent="0" lvl="0" marL="0" rtl="0" algn="r">
              <a:lnSpc>
                <a:spcPct val="90000"/>
              </a:lnSpc>
              <a:spcBef>
                <a:spcPts val="0"/>
              </a:spcBef>
              <a:spcAft>
                <a:spcPts val="0"/>
              </a:spcAft>
              <a:buSzPts val="2400"/>
              <a:buNone/>
            </a:pPr>
            <a:r>
              <a:rPr b="1" lang="en-GB" sz="4200">
                <a:latin typeface="Arial"/>
                <a:ea typeface="Arial"/>
                <a:cs typeface="Arial"/>
                <a:sym typeface="Arial"/>
              </a:rPr>
              <a:t>Group 9</a:t>
            </a:r>
            <a:endParaRPr b="1" sz="4200">
              <a:latin typeface="Arial"/>
              <a:ea typeface="Arial"/>
              <a:cs typeface="Arial"/>
              <a:sym typeface="Arial"/>
            </a:endParaRPr>
          </a:p>
        </p:txBody>
      </p:sp>
      <p:sp>
        <p:nvSpPr>
          <p:cNvPr id="96" name="Google Shape;96;p17"/>
          <p:cNvSpPr txBox="1"/>
          <p:nvPr>
            <p:ph idx="1" type="subTitle"/>
          </p:nvPr>
        </p:nvSpPr>
        <p:spPr>
          <a:xfrm>
            <a:off x="4649650" y="1674425"/>
            <a:ext cx="3353700" cy="24750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800"/>
              </a:spcBef>
              <a:spcAft>
                <a:spcPts val="0"/>
              </a:spcAft>
              <a:buSzPts val="1200"/>
              <a:buNone/>
            </a:pPr>
            <a:r>
              <a:rPr b="1" lang="en-GB" sz="1500">
                <a:latin typeface="Arial"/>
                <a:ea typeface="Arial"/>
                <a:cs typeface="Arial"/>
                <a:sym typeface="Arial"/>
              </a:rPr>
              <a:t>Group Members : </a:t>
            </a:r>
            <a:endParaRPr b="1" sz="1500">
              <a:latin typeface="Arial"/>
              <a:ea typeface="Arial"/>
              <a:cs typeface="Arial"/>
              <a:sym typeface="Arial"/>
            </a:endParaRPr>
          </a:p>
          <a:p>
            <a:pPr indent="0" lvl="0" marL="0" rtl="0" algn="l">
              <a:lnSpc>
                <a:spcPct val="100000"/>
              </a:lnSpc>
              <a:spcBef>
                <a:spcPts val="800"/>
              </a:spcBef>
              <a:spcAft>
                <a:spcPts val="0"/>
              </a:spcAft>
              <a:buSzPts val="1200"/>
              <a:buNone/>
            </a:pPr>
            <a:r>
              <a:rPr b="1" lang="en-GB" sz="1500"/>
              <a:t>Anupam Raj (IIT2020034) </a:t>
            </a:r>
            <a:endParaRPr b="1" sz="1500"/>
          </a:p>
          <a:p>
            <a:pPr indent="0" lvl="0" marL="0" rtl="0" algn="l">
              <a:lnSpc>
                <a:spcPct val="100000"/>
              </a:lnSpc>
              <a:spcBef>
                <a:spcPts val="800"/>
              </a:spcBef>
              <a:spcAft>
                <a:spcPts val="0"/>
              </a:spcAft>
              <a:buSzPts val="1200"/>
              <a:buNone/>
            </a:pPr>
            <a:r>
              <a:rPr b="1" lang="en-GB" sz="1500"/>
              <a:t>Rohan Tirkey (IIT2020088)</a:t>
            </a:r>
            <a:endParaRPr b="1" sz="1500"/>
          </a:p>
          <a:p>
            <a:pPr indent="0" lvl="0" marL="0" rtl="0" algn="l">
              <a:lnSpc>
                <a:spcPct val="100000"/>
              </a:lnSpc>
              <a:spcBef>
                <a:spcPts val="800"/>
              </a:spcBef>
              <a:spcAft>
                <a:spcPts val="0"/>
              </a:spcAft>
              <a:buSzPts val="1200"/>
              <a:buNone/>
            </a:pPr>
            <a:r>
              <a:rPr b="1" lang="en-GB" sz="1500"/>
              <a:t>Arjun Yadav (IIT2020120)</a:t>
            </a:r>
            <a:endParaRPr b="1" sz="1500"/>
          </a:p>
          <a:p>
            <a:pPr indent="0" lvl="0" marL="0" rtl="0" algn="l">
              <a:lnSpc>
                <a:spcPct val="100000"/>
              </a:lnSpc>
              <a:spcBef>
                <a:spcPts val="800"/>
              </a:spcBef>
              <a:spcAft>
                <a:spcPts val="0"/>
              </a:spcAft>
              <a:buSzPts val="1200"/>
              <a:buNone/>
            </a:pPr>
            <a:r>
              <a:rPr b="1" lang="en-GB" sz="1500"/>
              <a:t>Satyam Gupta (IIT2020143)</a:t>
            </a:r>
            <a:endParaRPr b="1" sz="1500"/>
          </a:p>
          <a:p>
            <a:pPr indent="0" lvl="0" marL="0" rtl="0" algn="l">
              <a:lnSpc>
                <a:spcPct val="100000"/>
              </a:lnSpc>
              <a:spcBef>
                <a:spcPts val="800"/>
              </a:spcBef>
              <a:spcAft>
                <a:spcPts val="0"/>
              </a:spcAft>
              <a:buSzPts val="1200"/>
              <a:buNone/>
            </a:pPr>
            <a:r>
              <a:t/>
            </a:r>
            <a:endParaRPr b="1" sz="1500">
              <a:latin typeface="Arial"/>
              <a:ea typeface="Arial"/>
              <a:cs typeface="Arial"/>
              <a:sym typeface="Arial"/>
            </a:endParaRPr>
          </a:p>
        </p:txBody>
      </p:sp>
      <p:sp>
        <p:nvSpPr>
          <p:cNvPr id="97" name="Google Shape;97;p17"/>
          <p:cNvSpPr txBox="1"/>
          <p:nvPr/>
        </p:nvSpPr>
        <p:spPr>
          <a:xfrm>
            <a:off x="4649650" y="876850"/>
            <a:ext cx="3777000" cy="43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2"/>
                </a:solidFill>
              </a:rPr>
              <a:t>Under Supervision of:</a:t>
            </a:r>
            <a:br>
              <a:rPr lang="en-GB" sz="1800">
                <a:solidFill>
                  <a:schemeClr val="dk2"/>
                </a:solidFill>
              </a:rPr>
            </a:br>
            <a:r>
              <a:rPr lang="en-GB" sz="1800">
                <a:solidFill>
                  <a:schemeClr val="lt1"/>
                </a:solidFill>
              </a:rPr>
              <a:t>Dr. Nabajyoti Mazumdar</a:t>
            </a:r>
            <a:endParaRPr sz="18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nvSpPr>
        <p:spPr>
          <a:xfrm>
            <a:off x="349850" y="367000"/>
            <a:ext cx="43776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lang="en-GB" sz="1700">
                <a:solidFill>
                  <a:schemeClr val="lt1"/>
                </a:solidFill>
                <a:latin typeface="Roboto Slab"/>
                <a:ea typeface="Roboto Slab"/>
                <a:cs typeface="Roboto Slab"/>
                <a:sym typeface="Roboto Slab"/>
              </a:rPr>
              <a:t>Hill Climbing </a:t>
            </a:r>
            <a:r>
              <a:rPr b="1" i="0" lang="en-GB" sz="1700" u="none" cap="none" strike="noStrike">
                <a:solidFill>
                  <a:schemeClr val="lt1"/>
                </a:solidFill>
                <a:latin typeface="Roboto Slab"/>
                <a:ea typeface="Roboto Slab"/>
                <a:cs typeface="Roboto Slab"/>
                <a:sym typeface="Roboto Slab"/>
              </a:rPr>
              <a:t>Contd:</a:t>
            </a:r>
            <a:endParaRPr b="1" i="0" sz="1700" u="none" cap="none" strike="noStrike">
              <a:solidFill>
                <a:schemeClr val="lt1"/>
              </a:solidFill>
              <a:latin typeface="Roboto Slab"/>
              <a:ea typeface="Roboto Slab"/>
              <a:cs typeface="Roboto Slab"/>
              <a:sym typeface="Roboto Slab"/>
            </a:endParaRPr>
          </a:p>
        </p:txBody>
      </p:sp>
      <p:sp>
        <p:nvSpPr>
          <p:cNvPr id="159" name="Google Shape;159;p26"/>
          <p:cNvSpPr txBox="1"/>
          <p:nvPr/>
        </p:nvSpPr>
        <p:spPr>
          <a:xfrm>
            <a:off x="436400" y="934025"/>
            <a:ext cx="78099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800"/>
              </a:spcBef>
              <a:spcAft>
                <a:spcPts val="0"/>
              </a:spcAft>
              <a:buClr>
                <a:srgbClr val="000000"/>
              </a:buClr>
              <a:buSzPts val="1500"/>
              <a:buFont typeface="Arial"/>
              <a:buNone/>
            </a:pPr>
            <a:r>
              <a:rPr b="1" lang="en-GB" sz="1500">
                <a:solidFill>
                  <a:schemeClr val="lt1"/>
                </a:solidFill>
              </a:rPr>
              <a:t>Output:</a:t>
            </a:r>
            <a:r>
              <a:rPr b="1" lang="en-GB" sz="1500">
                <a:solidFill>
                  <a:schemeClr val="lt1"/>
                </a:solidFill>
              </a:rPr>
              <a:t> </a:t>
            </a:r>
            <a:endParaRPr b="1" i="0" sz="1400" u="none" cap="none" strike="noStrike">
              <a:solidFill>
                <a:srgbClr val="000000"/>
              </a:solidFill>
            </a:endParaRPr>
          </a:p>
        </p:txBody>
      </p:sp>
      <p:pic>
        <p:nvPicPr>
          <p:cNvPr id="160" name="Google Shape;160;p26"/>
          <p:cNvPicPr preferRelativeResize="0"/>
          <p:nvPr/>
        </p:nvPicPr>
        <p:blipFill>
          <a:blip r:embed="rId3">
            <a:alphaModFix/>
          </a:blip>
          <a:stretch>
            <a:fillRect/>
          </a:stretch>
        </p:blipFill>
        <p:spPr>
          <a:xfrm>
            <a:off x="606175" y="1470150"/>
            <a:ext cx="8179649" cy="3206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nvSpPr>
        <p:spPr>
          <a:xfrm>
            <a:off x="606175" y="486825"/>
            <a:ext cx="81438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lang="en-GB" sz="1700">
                <a:solidFill>
                  <a:schemeClr val="lt1"/>
                </a:solidFill>
                <a:latin typeface="Roboto Slab"/>
                <a:ea typeface="Roboto Slab"/>
                <a:cs typeface="Roboto Slab"/>
                <a:sym typeface="Roboto Slab"/>
              </a:rPr>
              <a:t>Method-3: Simulated Annealing  </a:t>
            </a:r>
            <a:r>
              <a:rPr b="1" lang="en-GB" sz="1000">
                <a:solidFill>
                  <a:schemeClr val="lt1"/>
                </a:solidFill>
                <a:latin typeface="Roboto Slab"/>
                <a:ea typeface="Roboto Slab"/>
                <a:cs typeface="Roboto Slab"/>
                <a:sym typeface="Roboto Slab"/>
              </a:rPr>
              <a:t>[Optimization over Hill climbing]</a:t>
            </a:r>
            <a:endParaRPr b="1" i="0" sz="1000" u="none" cap="none" strike="noStrike">
              <a:solidFill>
                <a:schemeClr val="lt1"/>
              </a:solidFill>
              <a:latin typeface="Roboto Slab"/>
              <a:ea typeface="Roboto Slab"/>
              <a:cs typeface="Roboto Slab"/>
              <a:sym typeface="Roboto Slab"/>
            </a:endParaRPr>
          </a:p>
        </p:txBody>
      </p:sp>
      <p:sp>
        <p:nvSpPr>
          <p:cNvPr id="167" name="Google Shape;167;p27"/>
          <p:cNvSpPr txBox="1"/>
          <p:nvPr/>
        </p:nvSpPr>
        <p:spPr>
          <a:xfrm>
            <a:off x="606175" y="1250150"/>
            <a:ext cx="7809900" cy="73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800"/>
              </a:spcBef>
              <a:spcAft>
                <a:spcPts val="0"/>
              </a:spcAft>
              <a:buNone/>
            </a:pPr>
            <a:r>
              <a:t/>
            </a:r>
            <a:endParaRPr b="0" i="0" sz="1500" u="none" cap="none" strike="noStrike">
              <a:solidFill>
                <a:schemeClr val="lt1"/>
              </a:solidFill>
              <a:latin typeface="Open Sans Light"/>
              <a:ea typeface="Open Sans Light"/>
              <a:cs typeface="Open Sans Light"/>
              <a:sym typeface="Open Sans Light"/>
            </a:endParaRPr>
          </a:p>
          <a:p>
            <a:pPr indent="0" lvl="0" marL="0" marR="0" rtl="0" algn="l">
              <a:lnSpc>
                <a:spcPct val="100000"/>
              </a:lnSpc>
              <a:spcBef>
                <a:spcPts val="800"/>
              </a:spcBef>
              <a:spcAft>
                <a:spcPts val="0"/>
              </a:spcAft>
              <a:buClr>
                <a:srgbClr val="000000"/>
              </a:buClr>
              <a:buSzPts val="1400"/>
              <a:buFont typeface="Arial"/>
              <a:buNone/>
            </a:pPr>
            <a:r>
              <a:t/>
            </a:r>
            <a:endParaRPr b="0" i="0" sz="1400" u="none" cap="none" strike="noStrike">
              <a:solidFill>
                <a:srgbClr val="000000"/>
              </a:solidFill>
              <a:latin typeface="Roboto Slab Light"/>
              <a:ea typeface="Roboto Slab Light"/>
              <a:cs typeface="Roboto Slab Light"/>
              <a:sym typeface="Roboto Slab Light"/>
            </a:endParaRPr>
          </a:p>
        </p:txBody>
      </p:sp>
      <p:sp>
        <p:nvSpPr>
          <p:cNvPr id="168" name="Google Shape;168;p27"/>
          <p:cNvSpPr txBox="1"/>
          <p:nvPr/>
        </p:nvSpPr>
        <p:spPr>
          <a:xfrm>
            <a:off x="870000" y="1170750"/>
            <a:ext cx="3785100" cy="31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600">
              <a:solidFill>
                <a:schemeClr val="lt1"/>
              </a:solidFill>
              <a:latin typeface="Lato"/>
              <a:ea typeface="Lato"/>
              <a:cs typeface="Lato"/>
              <a:sym typeface="Lato"/>
            </a:endParaRPr>
          </a:p>
          <a:p>
            <a:pPr indent="0" lvl="0" marL="0" rtl="0" algn="l">
              <a:spcBef>
                <a:spcPts val="0"/>
              </a:spcBef>
              <a:spcAft>
                <a:spcPts val="0"/>
              </a:spcAft>
              <a:buNone/>
            </a:pPr>
            <a:r>
              <a:t/>
            </a:r>
            <a:endParaRPr b="1" sz="1600">
              <a:solidFill>
                <a:schemeClr val="lt1"/>
              </a:solidFill>
              <a:latin typeface="Lato"/>
              <a:ea typeface="Lato"/>
              <a:cs typeface="Lato"/>
              <a:sym typeface="Lato"/>
            </a:endParaRPr>
          </a:p>
          <a:p>
            <a:pPr indent="0" lvl="0" marL="0" rtl="0" algn="l">
              <a:spcBef>
                <a:spcPts val="0"/>
              </a:spcBef>
              <a:spcAft>
                <a:spcPts val="0"/>
              </a:spcAft>
              <a:buNone/>
            </a:pPr>
            <a:r>
              <a:rPr b="1" lang="en-GB" sz="1600">
                <a:solidFill>
                  <a:schemeClr val="lt1"/>
                </a:solidFill>
                <a:latin typeface="Lato"/>
                <a:ea typeface="Lato"/>
                <a:cs typeface="Lato"/>
                <a:sym typeface="Lato"/>
              </a:rPr>
              <a:t>We are using simulated annealing to further optimizing our Hill climbing solution which could not accept the worse solution while jumping, so it might stuck in </a:t>
            </a:r>
            <a:r>
              <a:rPr b="1" lang="en-GB" sz="1600">
                <a:solidFill>
                  <a:schemeClr val="lt1"/>
                </a:solidFill>
                <a:latin typeface="Lato"/>
                <a:ea typeface="Lato"/>
                <a:cs typeface="Lato"/>
                <a:sym typeface="Lato"/>
              </a:rPr>
              <a:t>local</a:t>
            </a:r>
            <a:r>
              <a:rPr b="1" lang="en-GB" sz="1600">
                <a:solidFill>
                  <a:schemeClr val="lt1"/>
                </a:solidFill>
                <a:latin typeface="Lato"/>
                <a:ea typeface="Lato"/>
                <a:cs typeface="Lato"/>
                <a:sym typeface="Lato"/>
              </a:rPr>
              <a:t> minima. So, using temperature and cooling rate parameters , we will accept the slightly worse solution with certain probability.</a:t>
            </a:r>
            <a:endParaRPr b="1" sz="1600">
              <a:solidFill>
                <a:schemeClr val="lt1"/>
              </a:solidFill>
              <a:latin typeface="Lato"/>
              <a:ea typeface="Lato"/>
              <a:cs typeface="Lato"/>
              <a:sym typeface="Lato"/>
            </a:endParaRPr>
          </a:p>
        </p:txBody>
      </p:sp>
      <p:pic>
        <p:nvPicPr>
          <p:cNvPr id="169" name="Google Shape;169;p27"/>
          <p:cNvPicPr preferRelativeResize="0"/>
          <p:nvPr/>
        </p:nvPicPr>
        <p:blipFill>
          <a:blip r:embed="rId3">
            <a:alphaModFix/>
          </a:blip>
          <a:stretch>
            <a:fillRect/>
          </a:stretch>
        </p:blipFill>
        <p:spPr>
          <a:xfrm>
            <a:off x="4817475" y="1752560"/>
            <a:ext cx="3932500" cy="216471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8"/>
          <p:cNvSpPr txBox="1"/>
          <p:nvPr/>
        </p:nvSpPr>
        <p:spPr>
          <a:xfrm>
            <a:off x="366475" y="486825"/>
            <a:ext cx="81438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1" lang="en-GB" sz="1700">
                <a:solidFill>
                  <a:schemeClr val="lt1"/>
                </a:solidFill>
                <a:latin typeface="Roboto Slab"/>
                <a:ea typeface="Roboto Slab"/>
                <a:cs typeface="Roboto Slab"/>
                <a:sym typeface="Roboto Slab"/>
              </a:rPr>
              <a:t>Method-3: Simulated Annealing  </a:t>
            </a:r>
            <a:r>
              <a:rPr b="1" lang="en-GB" sz="1000">
                <a:solidFill>
                  <a:schemeClr val="lt1"/>
                </a:solidFill>
                <a:latin typeface="Roboto Slab"/>
                <a:ea typeface="Roboto Slab"/>
                <a:cs typeface="Roboto Slab"/>
                <a:sym typeface="Roboto Slab"/>
              </a:rPr>
              <a:t>[Optimization over Hill climbing]</a:t>
            </a:r>
            <a:endParaRPr b="1" i="0" sz="1000" u="none" cap="none" strike="noStrike">
              <a:solidFill>
                <a:schemeClr val="lt1"/>
              </a:solidFill>
              <a:latin typeface="Roboto Slab"/>
              <a:ea typeface="Roboto Slab"/>
              <a:cs typeface="Roboto Slab"/>
              <a:sym typeface="Roboto Slab"/>
            </a:endParaRPr>
          </a:p>
        </p:txBody>
      </p:sp>
      <p:sp>
        <p:nvSpPr>
          <p:cNvPr id="176" name="Google Shape;176;p28"/>
          <p:cNvSpPr txBox="1"/>
          <p:nvPr/>
        </p:nvSpPr>
        <p:spPr>
          <a:xfrm>
            <a:off x="606175" y="1250150"/>
            <a:ext cx="7809900" cy="73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800"/>
              </a:spcBef>
              <a:spcAft>
                <a:spcPts val="0"/>
              </a:spcAft>
              <a:buNone/>
            </a:pPr>
            <a:r>
              <a:t/>
            </a:r>
            <a:endParaRPr b="0" i="0" sz="1500" u="none" cap="none" strike="noStrike">
              <a:solidFill>
                <a:schemeClr val="lt1"/>
              </a:solidFill>
              <a:latin typeface="Open Sans Light"/>
              <a:ea typeface="Open Sans Light"/>
              <a:cs typeface="Open Sans Light"/>
              <a:sym typeface="Open Sans Light"/>
            </a:endParaRPr>
          </a:p>
          <a:p>
            <a:pPr indent="0" lvl="0" marL="0" marR="0" rtl="0" algn="l">
              <a:lnSpc>
                <a:spcPct val="100000"/>
              </a:lnSpc>
              <a:spcBef>
                <a:spcPts val="800"/>
              </a:spcBef>
              <a:spcAft>
                <a:spcPts val="0"/>
              </a:spcAft>
              <a:buClr>
                <a:srgbClr val="000000"/>
              </a:buClr>
              <a:buSzPts val="1400"/>
              <a:buFont typeface="Arial"/>
              <a:buNone/>
            </a:pPr>
            <a:r>
              <a:t/>
            </a:r>
            <a:endParaRPr b="0" i="0" sz="1400" u="none" cap="none" strike="noStrike">
              <a:solidFill>
                <a:srgbClr val="000000"/>
              </a:solidFill>
              <a:latin typeface="Roboto Slab Light"/>
              <a:ea typeface="Roboto Slab Light"/>
              <a:cs typeface="Roboto Slab Light"/>
              <a:sym typeface="Roboto Slab Light"/>
            </a:endParaRPr>
          </a:p>
        </p:txBody>
      </p:sp>
      <p:pic>
        <p:nvPicPr>
          <p:cNvPr id="177" name="Google Shape;177;p28"/>
          <p:cNvPicPr preferRelativeResize="0"/>
          <p:nvPr/>
        </p:nvPicPr>
        <p:blipFill>
          <a:blip r:embed="rId3">
            <a:alphaModFix/>
          </a:blip>
          <a:stretch>
            <a:fillRect/>
          </a:stretch>
        </p:blipFill>
        <p:spPr>
          <a:xfrm>
            <a:off x="726025" y="1824150"/>
            <a:ext cx="7994076" cy="2627601"/>
          </a:xfrm>
          <a:prstGeom prst="rect">
            <a:avLst/>
          </a:prstGeom>
          <a:noFill/>
          <a:ln>
            <a:noFill/>
          </a:ln>
        </p:spPr>
      </p:pic>
      <p:sp>
        <p:nvSpPr>
          <p:cNvPr id="178" name="Google Shape;178;p28"/>
          <p:cNvSpPr txBox="1"/>
          <p:nvPr/>
        </p:nvSpPr>
        <p:spPr>
          <a:xfrm>
            <a:off x="606175" y="1235388"/>
            <a:ext cx="2756400" cy="44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FFFFFF"/>
                </a:solidFill>
                <a:latin typeface="Lato"/>
                <a:ea typeface="Lato"/>
                <a:cs typeface="Lato"/>
                <a:sym typeface="Lato"/>
              </a:rPr>
              <a:t>Output:</a:t>
            </a:r>
            <a:endParaRPr b="1" sz="1800">
              <a:solidFill>
                <a:srgbClr val="FFFFFF"/>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9"/>
          <p:cNvSpPr txBox="1"/>
          <p:nvPr>
            <p:ph type="ctrTitle"/>
          </p:nvPr>
        </p:nvSpPr>
        <p:spPr>
          <a:xfrm flipH="1">
            <a:off x="152400" y="198775"/>
            <a:ext cx="7801200" cy="6825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Image Depiction of the Solution:</a:t>
            </a:r>
            <a:endParaRPr/>
          </a:p>
        </p:txBody>
      </p:sp>
      <p:pic>
        <p:nvPicPr>
          <p:cNvPr id="184" name="Google Shape;184;p29"/>
          <p:cNvPicPr preferRelativeResize="0"/>
          <p:nvPr/>
        </p:nvPicPr>
        <p:blipFill>
          <a:blip r:embed="rId3">
            <a:alphaModFix/>
          </a:blip>
          <a:stretch>
            <a:fillRect/>
          </a:stretch>
        </p:blipFill>
        <p:spPr>
          <a:xfrm>
            <a:off x="1231050" y="933800"/>
            <a:ext cx="5941002" cy="412962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0"/>
          <p:cNvSpPr txBox="1"/>
          <p:nvPr>
            <p:ph type="ctrTitle"/>
          </p:nvPr>
        </p:nvSpPr>
        <p:spPr>
          <a:xfrm flipH="1">
            <a:off x="1119638" y="1950940"/>
            <a:ext cx="3158100" cy="1241400"/>
          </a:xfrm>
          <a:prstGeom prst="rect">
            <a:avLst/>
          </a:prstGeom>
          <a:noFill/>
          <a:ln>
            <a:noFill/>
          </a:ln>
        </p:spPr>
        <p:txBody>
          <a:bodyPr anchorCtr="0" anchor="ctr" bIns="34275" lIns="68575" spcFirstLastPara="1" rIns="68575" wrap="square" tIns="34275">
            <a:noAutofit/>
          </a:bodyPr>
          <a:lstStyle/>
          <a:p>
            <a:pPr indent="0" lvl="0" marL="0" rtl="0" algn="r">
              <a:lnSpc>
                <a:spcPct val="90000"/>
              </a:lnSpc>
              <a:spcBef>
                <a:spcPts val="0"/>
              </a:spcBef>
              <a:spcAft>
                <a:spcPts val="0"/>
              </a:spcAft>
              <a:buSzPts val="2400"/>
              <a:buNone/>
            </a:pPr>
            <a:r>
              <a:rPr b="1" lang="en-GB" sz="3600">
                <a:latin typeface="Arial"/>
                <a:ea typeface="Arial"/>
                <a:cs typeface="Arial"/>
                <a:sym typeface="Arial"/>
              </a:rPr>
              <a:t>Dataset</a:t>
            </a:r>
            <a:endParaRPr b="1" sz="3600">
              <a:latin typeface="Arial"/>
              <a:ea typeface="Arial"/>
              <a:cs typeface="Arial"/>
              <a:sym typeface="Arial"/>
            </a:endParaRPr>
          </a:p>
        </p:txBody>
      </p:sp>
      <p:sp>
        <p:nvSpPr>
          <p:cNvPr id="191" name="Google Shape;191;p30"/>
          <p:cNvSpPr txBox="1"/>
          <p:nvPr>
            <p:ph idx="1" type="subTitle"/>
          </p:nvPr>
        </p:nvSpPr>
        <p:spPr>
          <a:xfrm>
            <a:off x="4587900" y="562400"/>
            <a:ext cx="4161900" cy="39741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t/>
            </a:r>
            <a:endParaRPr b="1" sz="1400">
              <a:latin typeface="Arial"/>
              <a:ea typeface="Arial"/>
              <a:cs typeface="Arial"/>
              <a:sym typeface="Arial"/>
            </a:endParaRPr>
          </a:p>
          <a:p>
            <a:pPr indent="-317500" lvl="0" marL="457200" rtl="0" algn="l">
              <a:lnSpc>
                <a:spcPct val="100000"/>
              </a:lnSpc>
              <a:spcBef>
                <a:spcPts val="800"/>
              </a:spcBef>
              <a:spcAft>
                <a:spcPts val="0"/>
              </a:spcAft>
              <a:buSzPts val="1400"/>
              <a:buFont typeface="Arial"/>
              <a:buChar char="●"/>
            </a:pPr>
            <a:r>
              <a:rPr b="1" lang="en-GB" sz="1400">
                <a:latin typeface="Arial"/>
                <a:ea typeface="Arial"/>
                <a:cs typeface="Arial"/>
                <a:sym typeface="Arial"/>
              </a:rPr>
              <a:t>The dataset used are given in zip file as distance matrix . It is 80*80 matrix  which contains mutual distance between 80 cities of Turkey.</a:t>
            </a:r>
            <a:endParaRPr b="1" sz="1400">
              <a:latin typeface="Arial"/>
              <a:ea typeface="Arial"/>
              <a:cs typeface="Arial"/>
              <a:sym typeface="Arial"/>
            </a:endParaRPr>
          </a:p>
          <a:p>
            <a:pPr indent="0" lvl="0" marL="0" rtl="0" algn="l">
              <a:lnSpc>
                <a:spcPct val="100000"/>
              </a:lnSpc>
              <a:spcBef>
                <a:spcPts val="800"/>
              </a:spcBef>
              <a:spcAft>
                <a:spcPts val="0"/>
              </a:spcAft>
              <a:buNone/>
            </a:pPr>
            <a:r>
              <a:t/>
            </a:r>
            <a:endParaRPr b="1" sz="1400">
              <a:latin typeface="Arial"/>
              <a:ea typeface="Arial"/>
              <a:cs typeface="Arial"/>
              <a:sym typeface="Arial"/>
            </a:endParaRPr>
          </a:p>
          <a:p>
            <a:pPr indent="-317500" lvl="0" marL="457200" rtl="0" algn="l">
              <a:lnSpc>
                <a:spcPct val="100000"/>
              </a:lnSpc>
              <a:spcBef>
                <a:spcPts val="800"/>
              </a:spcBef>
              <a:spcAft>
                <a:spcPts val="0"/>
              </a:spcAft>
              <a:buSzPts val="1400"/>
              <a:buFont typeface="Arial"/>
              <a:buChar char="●"/>
            </a:pPr>
            <a:r>
              <a:rPr b="1" lang="en-GB" sz="1400">
                <a:latin typeface="Arial"/>
                <a:ea typeface="Arial"/>
                <a:cs typeface="Arial"/>
                <a:sym typeface="Arial"/>
              </a:rPr>
              <a:t>We are also giving name of Turkey cities in a array </a:t>
            </a:r>
            <a:r>
              <a:rPr b="1" lang="en-GB" sz="1400">
                <a:latin typeface="Arial"/>
                <a:ea typeface="Arial"/>
                <a:cs typeface="Arial"/>
                <a:sym typeface="Arial"/>
              </a:rPr>
              <a:t>format to identify the name and in result cities name are also fetched from that array.</a:t>
            </a:r>
            <a:endParaRPr b="1" sz="1400">
              <a:latin typeface="Arial"/>
              <a:ea typeface="Arial"/>
              <a:cs typeface="Arial"/>
              <a:sym typeface="Arial"/>
            </a:endParaRPr>
          </a:p>
          <a:p>
            <a:pPr indent="0" lvl="0" marL="457200" rtl="0" algn="l">
              <a:lnSpc>
                <a:spcPct val="100000"/>
              </a:lnSpc>
              <a:spcBef>
                <a:spcPts val="800"/>
              </a:spcBef>
              <a:spcAft>
                <a:spcPts val="0"/>
              </a:spcAft>
              <a:buNone/>
            </a:pPr>
            <a:r>
              <a:t/>
            </a:r>
            <a:endParaRPr b="1" sz="1400">
              <a:latin typeface="Arial"/>
              <a:ea typeface="Arial"/>
              <a:cs typeface="Arial"/>
              <a:sym typeface="Arial"/>
            </a:endParaRPr>
          </a:p>
          <a:p>
            <a:pPr indent="-317500" lvl="0" marL="457200" rtl="0" algn="l">
              <a:lnSpc>
                <a:spcPct val="100000"/>
              </a:lnSpc>
              <a:spcBef>
                <a:spcPts val="800"/>
              </a:spcBef>
              <a:spcAft>
                <a:spcPts val="0"/>
              </a:spcAft>
              <a:buSzPts val="1400"/>
              <a:buFont typeface="Arial"/>
              <a:buChar char="●"/>
            </a:pPr>
            <a:r>
              <a:rPr b="1" lang="en-GB" sz="1400">
                <a:latin typeface="Arial"/>
                <a:ea typeface="Arial"/>
                <a:cs typeface="Arial"/>
                <a:sym typeface="Arial"/>
              </a:rPr>
              <a:t>For creating the image solution, a empty map of turkey are given in resource folder and respective cities coordinate are in createImageSol file.</a:t>
            </a:r>
            <a:endParaRPr b="1" sz="14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1"/>
          <p:cNvSpPr txBox="1"/>
          <p:nvPr>
            <p:ph type="ctrTitle"/>
          </p:nvPr>
        </p:nvSpPr>
        <p:spPr>
          <a:xfrm flipH="1">
            <a:off x="1119638" y="1950940"/>
            <a:ext cx="3158100" cy="1241400"/>
          </a:xfrm>
          <a:prstGeom prst="rect">
            <a:avLst/>
          </a:prstGeom>
          <a:noFill/>
          <a:ln>
            <a:noFill/>
          </a:ln>
        </p:spPr>
        <p:txBody>
          <a:bodyPr anchorCtr="0" anchor="ctr" bIns="34275" lIns="68575" spcFirstLastPara="1" rIns="68575" wrap="square" tIns="34275">
            <a:noAutofit/>
          </a:bodyPr>
          <a:lstStyle/>
          <a:p>
            <a:pPr indent="0" lvl="0" marL="0" rtl="0" algn="r">
              <a:lnSpc>
                <a:spcPct val="90000"/>
              </a:lnSpc>
              <a:spcBef>
                <a:spcPts val="0"/>
              </a:spcBef>
              <a:spcAft>
                <a:spcPts val="0"/>
              </a:spcAft>
              <a:buSzPts val="2400"/>
              <a:buNone/>
            </a:pPr>
            <a:r>
              <a:rPr b="1" lang="en-GB" sz="3600">
                <a:latin typeface="Arial"/>
                <a:ea typeface="Arial"/>
                <a:cs typeface="Arial"/>
                <a:sym typeface="Arial"/>
              </a:rPr>
              <a:t>Results</a:t>
            </a:r>
            <a:endParaRPr b="1" sz="3600">
              <a:latin typeface="Arial"/>
              <a:ea typeface="Arial"/>
              <a:cs typeface="Arial"/>
              <a:sym typeface="Arial"/>
            </a:endParaRPr>
          </a:p>
        </p:txBody>
      </p:sp>
      <p:sp>
        <p:nvSpPr>
          <p:cNvPr id="198" name="Google Shape;198;p31"/>
          <p:cNvSpPr txBox="1"/>
          <p:nvPr>
            <p:ph idx="1" type="subTitle"/>
          </p:nvPr>
        </p:nvSpPr>
        <p:spPr>
          <a:xfrm>
            <a:off x="4670650" y="656174"/>
            <a:ext cx="4243500" cy="34707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t/>
            </a:r>
            <a:endParaRPr b="1" sz="1400">
              <a:latin typeface="Arial"/>
              <a:ea typeface="Arial"/>
              <a:cs typeface="Arial"/>
              <a:sym typeface="Arial"/>
            </a:endParaRPr>
          </a:p>
          <a:p>
            <a:pPr indent="0" lvl="0" marL="0" rtl="0" algn="l">
              <a:lnSpc>
                <a:spcPct val="100000"/>
              </a:lnSpc>
              <a:spcBef>
                <a:spcPts val="800"/>
              </a:spcBef>
              <a:spcAft>
                <a:spcPts val="0"/>
              </a:spcAft>
              <a:buNone/>
            </a:pPr>
            <a:r>
              <a:rPr b="1" lang="en-GB" sz="1400">
                <a:latin typeface="Arial"/>
                <a:ea typeface="Arial"/>
                <a:cs typeface="Arial"/>
                <a:sym typeface="Arial"/>
              </a:rPr>
              <a:t>On using Random Bruteforce solution , we are getting on-average 50,000 km as total distance covered .</a:t>
            </a:r>
            <a:endParaRPr b="1" sz="1400">
              <a:latin typeface="Arial"/>
              <a:ea typeface="Arial"/>
              <a:cs typeface="Arial"/>
              <a:sym typeface="Arial"/>
            </a:endParaRPr>
          </a:p>
          <a:p>
            <a:pPr indent="0" lvl="0" marL="0" rtl="0" algn="l">
              <a:lnSpc>
                <a:spcPct val="100000"/>
              </a:lnSpc>
              <a:spcBef>
                <a:spcPts val="800"/>
              </a:spcBef>
              <a:spcAft>
                <a:spcPts val="0"/>
              </a:spcAft>
              <a:buNone/>
            </a:pPr>
            <a:r>
              <a:t/>
            </a:r>
            <a:endParaRPr b="1" sz="1400">
              <a:latin typeface="Arial"/>
              <a:ea typeface="Arial"/>
              <a:cs typeface="Arial"/>
              <a:sym typeface="Arial"/>
            </a:endParaRPr>
          </a:p>
          <a:p>
            <a:pPr indent="0" lvl="0" marL="0" rtl="0" algn="l">
              <a:lnSpc>
                <a:spcPct val="100000"/>
              </a:lnSpc>
              <a:spcBef>
                <a:spcPts val="800"/>
              </a:spcBef>
              <a:spcAft>
                <a:spcPts val="0"/>
              </a:spcAft>
              <a:buNone/>
            </a:pPr>
            <a:r>
              <a:rPr b="1" lang="en-GB" sz="1400">
                <a:latin typeface="Arial"/>
                <a:ea typeface="Arial"/>
                <a:cs typeface="Arial"/>
                <a:sym typeface="Arial"/>
              </a:rPr>
              <a:t>After applying, we are getting on-average 18,000-19,000 km as total distance covered. That is </a:t>
            </a:r>
            <a:r>
              <a:rPr b="1" lang="en-GB" sz="1400">
                <a:highlight>
                  <a:srgbClr val="00FF00"/>
                </a:highlight>
                <a:latin typeface="Arial"/>
                <a:ea typeface="Arial"/>
                <a:cs typeface="Arial"/>
                <a:sym typeface="Arial"/>
              </a:rPr>
              <a:t>360%</a:t>
            </a:r>
            <a:r>
              <a:rPr b="1" lang="en-GB" sz="1400">
                <a:latin typeface="Arial"/>
                <a:ea typeface="Arial"/>
                <a:cs typeface="Arial"/>
                <a:sym typeface="Arial"/>
              </a:rPr>
              <a:t> improvement over random ones.</a:t>
            </a:r>
            <a:endParaRPr b="1" sz="1400">
              <a:latin typeface="Arial"/>
              <a:ea typeface="Arial"/>
              <a:cs typeface="Arial"/>
              <a:sym typeface="Arial"/>
            </a:endParaRPr>
          </a:p>
          <a:p>
            <a:pPr indent="0" lvl="0" marL="0" rtl="0" algn="l">
              <a:lnSpc>
                <a:spcPct val="100000"/>
              </a:lnSpc>
              <a:spcBef>
                <a:spcPts val="800"/>
              </a:spcBef>
              <a:spcAft>
                <a:spcPts val="0"/>
              </a:spcAft>
              <a:buNone/>
            </a:pPr>
            <a:r>
              <a:t/>
            </a:r>
            <a:endParaRPr b="1" sz="1400">
              <a:latin typeface="Arial"/>
              <a:ea typeface="Arial"/>
              <a:cs typeface="Arial"/>
              <a:sym typeface="Arial"/>
            </a:endParaRPr>
          </a:p>
          <a:p>
            <a:pPr indent="0" lvl="0" marL="0" rtl="0" algn="l">
              <a:lnSpc>
                <a:spcPct val="100000"/>
              </a:lnSpc>
              <a:spcBef>
                <a:spcPts val="800"/>
              </a:spcBef>
              <a:spcAft>
                <a:spcPts val="0"/>
              </a:spcAft>
              <a:buNone/>
            </a:pPr>
            <a:r>
              <a:rPr b="1" lang="en-GB" sz="1400">
                <a:latin typeface="Arial"/>
                <a:ea typeface="Arial"/>
                <a:cs typeface="Arial"/>
                <a:sym typeface="Arial"/>
              </a:rPr>
              <a:t>After optimizing again by simulated annealing, we got 13,000 km as total distance covered. That is another </a:t>
            </a:r>
            <a:r>
              <a:rPr b="1" lang="en-GB" sz="1400">
                <a:highlight>
                  <a:srgbClr val="00FF00"/>
                </a:highlight>
                <a:latin typeface="Arial"/>
                <a:ea typeface="Arial"/>
                <a:cs typeface="Arial"/>
                <a:sym typeface="Arial"/>
              </a:rPr>
              <a:t>138%</a:t>
            </a:r>
            <a:r>
              <a:rPr b="1" lang="en-GB" sz="1400">
                <a:latin typeface="Arial"/>
                <a:ea typeface="Arial"/>
                <a:cs typeface="Arial"/>
                <a:sym typeface="Arial"/>
              </a:rPr>
              <a:t> improvement over Hill climbing method.</a:t>
            </a:r>
            <a:endParaRPr b="1" sz="1400">
              <a:latin typeface="Arial"/>
              <a:ea typeface="Arial"/>
              <a:cs typeface="Arial"/>
              <a:sym typeface="Arial"/>
            </a:endParaRPr>
          </a:p>
          <a:p>
            <a:pPr indent="0" lvl="0" marL="0" rtl="0" algn="l">
              <a:lnSpc>
                <a:spcPct val="100000"/>
              </a:lnSpc>
              <a:spcBef>
                <a:spcPts val="800"/>
              </a:spcBef>
              <a:spcAft>
                <a:spcPts val="0"/>
              </a:spcAft>
              <a:buNone/>
            </a:pPr>
            <a:r>
              <a:t/>
            </a:r>
            <a:endParaRPr b="1" sz="1400">
              <a:latin typeface="Arial"/>
              <a:ea typeface="Arial"/>
              <a:cs typeface="Arial"/>
              <a:sym typeface="Arial"/>
            </a:endParaRPr>
          </a:p>
          <a:p>
            <a:pPr indent="0" lvl="0" marL="0" rtl="0" algn="l">
              <a:lnSpc>
                <a:spcPct val="100000"/>
              </a:lnSpc>
              <a:spcBef>
                <a:spcPts val="800"/>
              </a:spcBef>
              <a:spcAft>
                <a:spcPts val="0"/>
              </a:spcAft>
              <a:buNone/>
            </a:pPr>
            <a:r>
              <a:t/>
            </a:r>
            <a:endParaRPr b="1" sz="1400">
              <a:latin typeface="Arial"/>
              <a:ea typeface="Arial"/>
              <a:cs typeface="Arial"/>
              <a:sym typeface="Arial"/>
            </a:endParaRPr>
          </a:p>
          <a:p>
            <a:pPr indent="0" lvl="0" marL="457200" rtl="0" algn="l">
              <a:lnSpc>
                <a:spcPct val="100000"/>
              </a:lnSpc>
              <a:spcBef>
                <a:spcPts val="800"/>
              </a:spcBef>
              <a:spcAft>
                <a:spcPts val="0"/>
              </a:spcAft>
              <a:buSzPts val="1200"/>
              <a:buNone/>
            </a:pPr>
            <a:r>
              <a:t/>
            </a:r>
            <a:endParaRPr b="1" sz="1400">
              <a:solidFill>
                <a:schemeClr val="lt1"/>
              </a:solidFill>
              <a:latin typeface="Arial"/>
              <a:ea typeface="Arial"/>
              <a:cs typeface="Arial"/>
              <a:sym typeface="Arial"/>
            </a:endParaRPr>
          </a:p>
          <a:p>
            <a:pPr indent="0" lvl="0" marL="457200" rtl="0" algn="l">
              <a:lnSpc>
                <a:spcPct val="100000"/>
              </a:lnSpc>
              <a:spcBef>
                <a:spcPts val="800"/>
              </a:spcBef>
              <a:spcAft>
                <a:spcPts val="0"/>
              </a:spcAft>
              <a:buSzPts val="1200"/>
              <a:buNone/>
            </a:pPr>
            <a:r>
              <a:t/>
            </a:r>
            <a:endParaRPr b="1" sz="1400">
              <a:latin typeface="Arial"/>
              <a:ea typeface="Arial"/>
              <a:cs typeface="Arial"/>
              <a:sym typeface="Arial"/>
            </a:endParaRPr>
          </a:p>
          <a:p>
            <a:pPr indent="0" lvl="0" marL="457200" rtl="0" algn="l">
              <a:lnSpc>
                <a:spcPct val="100000"/>
              </a:lnSpc>
              <a:spcBef>
                <a:spcPts val="800"/>
              </a:spcBef>
              <a:spcAft>
                <a:spcPts val="0"/>
              </a:spcAft>
              <a:buSzPts val="1200"/>
              <a:buNone/>
            </a:pPr>
            <a:r>
              <a:t/>
            </a:r>
            <a:endParaRPr b="1" sz="1400">
              <a:latin typeface="Arial"/>
              <a:ea typeface="Arial"/>
              <a:cs typeface="Arial"/>
              <a:sym typeface="Arial"/>
            </a:endParaRPr>
          </a:p>
          <a:p>
            <a:pPr indent="0" lvl="0" marL="0" rtl="0" algn="l">
              <a:lnSpc>
                <a:spcPct val="100000"/>
              </a:lnSpc>
              <a:spcBef>
                <a:spcPts val="800"/>
              </a:spcBef>
              <a:spcAft>
                <a:spcPts val="0"/>
              </a:spcAft>
              <a:buSzPts val="1200"/>
              <a:buNone/>
            </a:pPr>
            <a:r>
              <a:t/>
            </a:r>
            <a:endParaRPr b="1" sz="1400">
              <a:latin typeface="Arial"/>
              <a:ea typeface="Arial"/>
              <a:cs typeface="Arial"/>
              <a:sym typeface="Arial"/>
            </a:endParaRPr>
          </a:p>
          <a:p>
            <a:pPr indent="0" lvl="0" marL="0" rtl="0" algn="l">
              <a:lnSpc>
                <a:spcPct val="100000"/>
              </a:lnSpc>
              <a:spcBef>
                <a:spcPts val="800"/>
              </a:spcBef>
              <a:spcAft>
                <a:spcPts val="0"/>
              </a:spcAft>
              <a:buSzPts val="1200"/>
              <a:buNone/>
            </a:pPr>
            <a:r>
              <a:rPr b="1" lang="en-GB" sz="1400">
                <a:latin typeface="Arial"/>
                <a:ea typeface="Arial"/>
                <a:cs typeface="Arial"/>
                <a:sym typeface="Arial"/>
              </a:rPr>
              <a:t>Ek bar</a:t>
            </a:r>
            <a:endParaRPr b="1" sz="1400">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2"/>
          <p:cNvSpPr txBox="1"/>
          <p:nvPr>
            <p:ph type="ctrTitle"/>
          </p:nvPr>
        </p:nvSpPr>
        <p:spPr>
          <a:xfrm flipH="1">
            <a:off x="1119638" y="1950940"/>
            <a:ext cx="3158100" cy="1241400"/>
          </a:xfrm>
          <a:prstGeom prst="rect">
            <a:avLst/>
          </a:prstGeom>
          <a:noFill/>
          <a:ln>
            <a:noFill/>
          </a:ln>
        </p:spPr>
        <p:txBody>
          <a:bodyPr anchorCtr="0" anchor="ctr" bIns="34275" lIns="68575" spcFirstLastPara="1" rIns="68575" wrap="square" tIns="34275">
            <a:noAutofit/>
          </a:bodyPr>
          <a:lstStyle/>
          <a:p>
            <a:pPr indent="0" lvl="0" marL="0" rtl="0" algn="r">
              <a:lnSpc>
                <a:spcPct val="90000"/>
              </a:lnSpc>
              <a:spcBef>
                <a:spcPts val="0"/>
              </a:spcBef>
              <a:spcAft>
                <a:spcPts val="0"/>
              </a:spcAft>
              <a:buSzPts val="2400"/>
              <a:buNone/>
            </a:pPr>
            <a:r>
              <a:rPr b="1" lang="en-GB" sz="3600">
                <a:latin typeface="Arial"/>
                <a:ea typeface="Arial"/>
                <a:cs typeface="Arial"/>
                <a:sym typeface="Arial"/>
              </a:rPr>
              <a:t>Conclusions</a:t>
            </a:r>
            <a:endParaRPr b="1" sz="3600">
              <a:latin typeface="Arial"/>
              <a:ea typeface="Arial"/>
              <a:cs typeface="Arial"/>
              <a:sym typeface="Arial"/>
            </a:endParaRPr>
          </a:p>
        </p:txBody>
      </p:sp>
      <p:sp>
        <p:nvSpPr>
          <p:cNvPr id="205" name="Google Shape;205;p32"/>
          <p:cNvSpPr txBox="1"/>
          <p:nvPr>
            <p:ph idx="1" type="subTitle"/>
          </p:nvPr>
        </p:nvSpPr>
        <p:spPr>
          <a:xfrm>
            <a:off x="4970200" y="713099"/>
            <a:ext cx="3480300" cy="3717300"/>
          </a:xfrm>
          <a:prstGeom prst="rect">
            <a:avLst/>
          </a:prstGeom>
          <a:noFill/>
          <a:ln>
            <a:noFill/>
          </a:ln>
        </p:spPr>
        <p:txBody>
          <a:bodyPr anchorCtr="0" anchor="t" bIns="34275" lIns="68575" spcFirstLastPara="1" rIns="68575" wrap="square" tIns="34275">
            <a:noAutofit/>
          </a:bodyPr>
          <a:lstStyle/>
          <a:p>
            <a:pPr indent="-323850" lvl="0" marL="457200" rtl="0" algn="l">
              <a:lnSpc>
                <a:spcPct val="100000"/>
              </a:lnSpc>
              <a:spcBef>
                <a:spcPts val="0"/>
              </a:spcBef>
              <a:spcAft>
                <a:spcPts val="0"/>
              </a:spcAft>
              <a:buSzPts val="1500"/>
              <a:buFont typeface="Open Sans"/>
              <a:buChar char="●"/>
            </a:pPr>
            <a:r>
              <a:rPr b="1" lang="en-GB" sz="1500">
                <a:latin typeface="Arial"/>
                <a:ea typeface="Arial"/>
                <a:cs typeface="Arial"/>
                <a:sym typeface="Arial"/>
              </a:rPr>
              <a:t>In this project, we tested different approaches the solve the NP-Hard problem of </a:t>
            </a:r>
            <a:r>
              <a:rPr b="1" lang="en-GB" sz="1500">
                <a:latin typeface="Arial"/>
                <a:ea typeface="Arial"/>
                <a:cs typeface="Arial"/>
                <a:sym typeface="Arial"/>
              </a:rPr>
              <a:t>HMDMTSP </a:t>
            </a:r>
            <a:r>
              <a:rPr b="1" lang="en-GB" sz="1500">
                <a:solidFill>
                  <a:schemeClr val="lt1"/>
                </a:solidFill>
                <a:latin typeface="Arial"/>
                <a:ea typeface="Arial"/>
                <a:cs typeface="Arial"/>
                <a:sym typeface="Arial"/>
              </a:rPr>
              <a:t>using various heuristics mentioned from step 2 onwards, after generating the initial solution randomly.</a:t>
            </a:r>
            <a:endParaRPr b="1" sz="1500">
              <a:solidFill>
                <a:schemeClr val="lt1"/>
              </a:solidFill>
              <a:latin typeface="Arial"/>
              <a:ea typeface="Arial"/>
              <a:cs typeface="Arial"/>
              <a:sym typeface="Arial"/>
            </a:endParaRPr>
          </a:p>
          <a:p>
            <a:pPr indent="0" lvl="0" marL="457200" rtl="0" algn="l">
              <a:lnSpc>
                <a:spcPct val="100000"/>
              </a:lnSpc>
              <a:spcBef>
                <a:spcPts val="0"/>
              </a:spcBef>
              <a:spcAft>
                <a:spcPts val="0"/>
              </a:spcAft>
              <a:buNone/>
            </a:pPr>
            <a:r>
              <a:t/>
            </a:r>
            <a:endParaRPr b="1" sz="1500">
              <a:solidFill>
                <a:schemeClr val="lt1"/>
              </a:solidFill>
              <a:latin typeface="Arial"/>
              <a:ea typeface="Arial"/>
              <a:cs typeface="Arial"/>
              <a:sym typeface="Arial"/>
            </a:endParaRPr>
          </a:p>
          <a:p>
            <a:pPr indent="-323850" lvl="0" marL="457200" rtl="0" algn="l">
              <a:lnSpc>
                <a:spcPct val="100000"/>
              </a:lnSpc>
              <a:spcBef>
                <a:spcPts val="0"/>
              </a:spcBef>
              <a:spcAft>
                <a:spcPts val="0"/>
              </a:spcAft>
              <a:buClr>
                <a:schemeClr val="lt1"/>
              </a:buClr>
              <a:buSzPts val="1500"/>
              <a:buFont typeface="Arial"/>
              <a:buChar char="●"/>
            </a:pPr>
            <a:r>
              <a:rPr b="1" lang="en-GB" sz="1500">
                <a:solidFill>
                  <a:schemeClr val="lt1"/>
                </a:solidFill>
                <a:latin typeface="Arial"/>
                <a:ea typeface="Arial"/>
                <a:cs typeface="Arial"/>
                <a:sym typeface="Arial"/>
              </a:rPr>
              <a:t>At the end, the simulated annealing approach was able to optimize the problem by a great extent, generating solutions which are better than the just using the heuristic approach mentioned in the step 2.</a:t>
            </a:r>
            <a:endParaRPr b="1" sz="1500">
              <a:solidFill>
                <a:schemeClr val="lt1"/>
              </a:solidFill>
              <a:latin typeface="Arial"/>
              <a:ea typeface="Arial"/>
              <a:cs typeface="Arial"/>
              <a:sym typeface="Arial"/>
            </a:endParaRPr>
          </a:p>
          <a:p>
            <a:pPr indent="0" lvl="0" marL="914400" rtl="0" algn="l">
              <a:lnSpc>
                <a:spcPct val="100000"/>
              </a:lnSpc>
              <a:spcBef>
                <a:spcPts val="0"/>
              </a:spcBef>
              <a:spcAft>
                <a:spcPts val="0"/>
              </a:spcAft>
              <a:buNone/>
            </a:pPr>
            <a:r>
              <a:t/>
            </a:r>
            <a:endParaRPr b="1" sz="1500">
              <a:solidFill>
                <a:schemeClr val="lt1"/>
              </a:solidFill>
              <a:latin typeface="Arial"/>
              <a:ea typeface="Arial"/>
              <a:cs typeface="Arial"/>
              <a:sym typeface="Arial"/>
            </a:endParaRPr>
          </a:p>
          <a:p>
            <a:pPr indent="0" lvl="0" marL="914400" rtl="0" algn="l">
              <a:lnSpc>
                <a:spcPct val="100000"/>
              </a:lnSpc>
              <a:spcBef>
                <a:spcPts val="0"/>
              </a:spcBef>
              <a:spcAft>
                <a:spcPts val="0"/>
              </a:spcAft>
              <a:buNone/>
            </a:pPr>
            <a:r>
              <a:t/>
            </a:r>
            <a:endParaRPr b="1" sz="1500">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3"/>
          <p:cNvSpPr txBox="1"/>
          <p:nvPr>
            <p:ph type="ctrTitle"/>
          </p:nvPr>
        </p:nvSpPr>
        <p:spPr>
          <a:xfrm flipH="1">
            <a:off x="826538" y="1951040"/>
            <a:ext cx="3158100" cy="1241400"/>
          </a:xfrm>
          <a:prstGeom prst="rect">
            <a:avLst/>
          </a:prstGeom>
          <a:noFill/>
          <a:ln>
            <a:noFill/>
          </a:ln>
        </p:spPr>
        <p:txBody>
          <a:bodyPr anchorCtr="0" anchor="ctr" bIns="34275" lIns="68575" spcFirstLastPara="1" rIns="68575" wrap="square" tIns="34275">
            <a:noAutofit/>
          </a:bodyPr>
          <a:lstStyle/>
          <a:p>
            <a:pPr indent="0" lvl="0" marL="0" rtl="0" algn="r">
              <a:lnSpc>
                <a:spcPct val="90000"/>
              </a:lnSpc>
              <a:spcBef>
                <a:spcPts val="0"/>
              </a:spcBef>
              <a:spcAft>
                <a:spcPts val="0"/>
              </a:spcAft>
              <a:buSzPts val="2400"/>
              <a:buNone/>
            </a:pPr>
            <a:r>
              <a:rPr b="1" lang="en-GB" sz="3600">
                <a:latin typeface="Arial"/>
                <a:ea typeface="Arial"/>
                <a:cs typeface="Arial"/>
                <a:sym typeface="Arial"/>
              </a:rPr>
              <a:t>References</a:t>
            </a:r>
            <a:endParaRPr b="1" sz="3600">
              <a:latin typeface="Arial"/>
              <a:ea typeface="Arial"/>
              <a:cs typeface="Arial"/>
              <a:sym typeface="Arial"/>
            </a:endParaRPr>
          </a:p>
        </p:txBody>
      </p:sp>
      <p:sp>
        <p:nvSpPr>
          <p:cNvPr id="212" name="Google Shape;212;p33"/>
          <p:cNvSpPr txBox="1"/>
          <p:nvPr>
            <p:ph idx="1" type="subTitle"/>
          </p:nvPr>
        </p:nvSpPr>
        <p:spPr>
          <a:xfrm>
            <a:off x="5379775" y="314100"/>
            <a:ext cx="3537300" cy="4377600"/>
          </a:xfrm>
          <a:prstGeom prst="rect">
            <a:avLst/>
          </a:prstGeom>
          <a:noFill/>
          <a:ln>
            <a:noFill/>
          </a:ln>
        </p:spPr>
        <p:txBody>
          <a:bodyPr anchorCtr="0" anchor="t" bIns="34275" lIns="68575" spcFirstLastPara="1" rIns="68575" wrap="square" tIns="34275">
            <a:noAutofit/>
          </a:bodyPr>
          <a:lstStyle/>
          <a:p>
            <a:pPr indent="0" lvl="0" marL="0" rtl="0" algn="l">
              <a:spcBef>
                <a:spcPts val="800"/>
              </a:spcBef>
              <a:spcAft>
                <a:spcPts val="0"/>
              </a:spcAft>
              <a:buNone/>
            </a:pPr>
            <a:r>
              <a:t/>
            </a:r>
            <a:endParaRPr b="1"/>
          </a:p>
          <a:p>
            <a:pPr indent="0" lvl="0" marL="0" rtl="0" algn="l">
              <a:spcBef>
                <a:spcPts val="800"/>
              </a:spcBef>
              <a:spcAft>
                <a:spcPts val="0"/>
              </a:spcAft>
              <a:buNone/>
            </a:pPr>
            <a:r>
              <a:rPr b="1" lang="en-GB"/>
              <a:t>[1</a:t>
            </a:r>
            <a:r>
              <a:rPr b="1" lang="en-GB"/>
              <a:t>] P.Toth and D.Vigo, The vehicle routing problem, Society for Industrial and Applied Mathematics, Philadelphia,PA, USA, 2001.</a:t>
            </a:r>
            <a:endParaRPr b="1"/>
          </a:p>
          <a:p>
            <a:pPr indent="0" lvl="0" marL="0" rtl="0" algn="l">
              <a:spcBef>
                <a:spcPts val="800"/>
              </a:spcBef>
              <a:spcAft>
                <a:spcPts val="0"/>
              </a:spcAft>
              <a:buNone/>
            </a:pPr>
            <a:r>
              <a:rPr b="1" lang="en-GB"/>
              <a:t>[2] S. Rathinam, R. Sengupta, S. Darbha, A resource allocation algorithm for multiple vehicle systems with non-holonomic constraints, IEEE Transactions on Automation Science and Engineering 4(1) (2007) 98- 104.</a:t>
            </a:r>
            <a:endParaRPr b="1"/>
          </a:p>
          <a:p>
            <a:pPr indent="0" lvl="0" marL="0" rtl="0" algn="l">
              <a:spcBef>
                <a:spcPts val="800"/>
              </a:spcBef>
              <a:spcAft>
                <a:spcPts val="0"/>
              </a:spcAft>
              <a:buNone/>
            </a:pPr>
            <a:r>
              <a:rPr b="1" lang="en-GB"/>
              <a:t>[3] Waqar Malik, Si vakumar Rathinam, Swaroop Darbha: An approximation algorithm for a symmetric generalized Multiple Depot, Multiple Travelling Salesman Problem. Operations Research Letters, 35(6): 747-753 (2007)</a:t>
            </a:r>
            <a:endParaRPr b="1"/>
          </a:p>
          <a:p>
            <a:pPr indent="0" lvl="0" marL="0" rtl="0" algn="l">
              <a:spcBef>
                <a:spcPts val="800"/>
              </a:spcBef>
              <a:spcAft>
                <a:spcPts val="0"/>
              </a:spcAft>
              <a:buNone/>
            </a:pPr>
            <a:r>
              <a:rPr b="1" lang="en-GB"/>
              <a:t>[4] P. Oberlin, S. Rathinam, and S. Darbha, A Transformation for the Multiple Depot, Multiple Tra veling Salesman Problem, American Control Conference, 2009</a:t>
            </a:r>
            <a:endParaRPr b="1"/>
          </a:p>
          <a:p>
            <a:pPr indent="0" lvl="0" marL="0" rtl="0" algn="l">
              <a:spcBef>
                <a:spcPts val="800"/>
              </a:spcBef>
              <a:spcAft>
                <a:spcPts val="0"/>
              </a:spcAft>
              <a:buNone/>
            </a:pPr>
            <a:r>
              <a:rPr b="1" lang="en-GB"/>
              <a:t>[5]</a:t>
            </a:r>
            <a:r>
              <a:rPr b="1" lang="en-GB" u="sng">
                <a:solidFill>
                  <a:schemeClr val="hlink"/>
                </a:solidFill>
                <a:hlinkClick r:id="rId3"/>
              </a:rPr>
              <a:t>https://genius.com/Atodd-the-traveling-salesman-with-simulated-annealing-r-and-shiny-annotated</a:t>
            </a:r>
            <a:endParaRPr b="1"/>
          </a:p>
          <a:p>
            <a:pPr indent="0" lvl="0" marL="0" rtl="0" algn="l">
              <a:spcBef>
                <a:spcPts val="800"/>
              </a:spcBef>
              <a:spcAft>
                <a:spcPts val="0"/>
              </a:spcAft>
              <a:buNone/>
            </a:pPr>
            <a:r>
              <a:t/>
            </a:r>
            <a:endParaRPr b="1"/>
          </a:p>
          <a:p>
            <a:pPr indent="0" lvl="0" marL="0" rtl="0" algn="l">
              <a:spcBef>
                <a:spcPts val="800"/>
              </a:spcBef>
              <a:spcAft>
                <a:spcPts val="0"/>
              </a:spcAft>
              <a:buNone/>
            </a:pPr>
            <a:r>
              <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nvSpPr>
        <p:spPr>
          <a:xfrm>
            <a:off x="1718950" y="1420425"/>
            <a:ext cx="5493000" cy="2017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b="1" sz="2400">
              <a:solidFill>
                <a:srgbClr val="FFFFFF"/>
              </a:solidFill>
            </a:endParaRPr>
          </a:p>
          <a:p>
            <a:pPr indent="0" lvl="0" marL="0" rtl="0" algn="ctr">
              <a:lnSpc>
                <a:spcPct val="115000"/>
              </a:lnSpc>
              <a:spcBef>
                <a:spcPts val="0"/>
              </a:spcBef>
              <a:spcAft>
                <a:spcPts val="0"/>
              </a:spcAft>
              <a:buNone/>
            </a:pPr>
            <a:r>
              <a:rPr b="1" lang="en-GB" sz="2400">
                <a:solidFill>
                  <a:srgbClr val="FFFFFF"/>
                </a:solidFill>
              </a:rPr>
              <a:t>Homogenous Multiple Depot Multiple Travelling Salesman</a:t>
            </a:r>
            <a:endParaRPr b="1"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ctrTitle"/>
          </p:nvPr>
        </p:nvSpPr>
        <p:spPr>
          <a:xfrm flipH="1">
            <a:off x="501052" y="1950950"/>
            <a:ext cx="3776700" cy="1241400"/>
          </a:xfrm>
          <a:prstGeom prst="rect">
            <a:avLst/>
          </a:prstGeom>
          <a:noFill/>
          <a:ln>
            <a:noFill/>
          </a:ln>
        </p:spPr>
        <p:txBody>
          <a:bodyPr anchorCtr="0" anchor="ctr" bIns="34275" lIns="68575" spcFirstLastPara="1" rIns="68575" wrap="square" tIns="34275">
            <a:noAutofit/>
          </a:bodyPr>
          <a:lstStyle/>
          <a:p>
            <a:pPr indent="0" lvl="0" marL="0" rtl="0" algn="r">
              <a:lnSpc>
                <a:spcPct val="90000"/>
              </a:lnSpc>
              <a:spcBef>
                <a:spcPts val="0"/>
              </a:spcBef>
              <a:spcAft>
                <a:spcPts val="0"/>
              </a:spcAft>
              <a:buSzPts val="2400"/>
              <a:buNone/>
            </a:pPr>
            <a:r>
              <a:rPr b="1" lang="en-GB" sz="3200">
                <a:latin typeface="Arial"/>
                <a:ea typeface="Arial"/>
                <a:cs typeface="Arial"/>
                <a:sym typeface="Arial"/>
              </a:rPr>
              <a:t>INTRODUCTION</a:t>
            </a:r>
            <a:endParaRPr b="1" sz="3200">
              <a:latin typeface="Arial"/>
              <a:ea typeface="Arial"/>
              <a:cs typeface="Arial"/>
              <a:sym typeface="Arial"/>
            </a:endParaRPr>
          </a:p>
        </p:txBody>
      </p:sp>
      <p:sp>
        <p:nvSpPr>
          <p:cNvPr id="110" name="Google Shape;110;p19"/>
          <p:cNvSpPr txBox="1"/>
          <p:nvPr>
            <p:ph idx="1" type="subTitle"/>
          </p:nvPr>
        </p:nvSpPr>
        <p:spPr>
          <a:xfrm>
            <a:off x="4752125" y="470650"/>
            <a:ext cx="4202700" cy="45960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1500"/>
              </a:spcBef>
              <a:spcAft>
                <a:spcPts val="0"/>
              </a:spcAft>
              <a:buSzPts val="1200"/>
              <a:buNone/>
            </a:pPr>
            <a:r>
              <a:t/>
            </a:r>
            <a:endParaRPr b="1" sz="1500">
              <a:latin typeface="Arial"/>
              <a:ea typeface="Arial"/>
              <a:cs typeface="Arial"/>
              <a:sym typeface="Arial"/>
            </a:endParaRPr>
          </a:p>
          <a:p>
            <a:pPr indent="0" lvl="0" marL="0" rtl="0" algn="l">
              <a:lnSpc>
                <a:spcPct val="100000"/>
              </a:lnSpc>
              <a:spcBef>
                <a:spcPts val="1500"/>
              </a:spcBef>
              <a:spcAft>
                <a:spcPts val="0"/>
              </a:spcAft>
              <a:buSzPts val="1200"/>
              <a:buNone/>
            </a:pPr>
            <a:r>
              <a:t/>
            </a:r>
            <a:endParaRPr b="1" sz="1500">
              <a:latin typeface="Arial"/>
              <a:ea typeface="Arial"/>
              <a:cs typeface="Arial"/>
              <a:sym typeface="Arial"/>
            </a:endParaRPr>
          </a:p>
          <a:p>
            <a:pPr indent="0" lvl="0" marL="0" rtl="0" algn="l">
              <a:lnSpc>
                <a:spcPct val="100000"/>
              </a:lnSpc>
              <a:spcBef>
                <a:spcPts val="1500"/>
              </a:spcBef>
              <a:spcAft>
                <a:spcPts val="0"/>
              </a:spcAft>
              <a:buSzPts val="1200"/>
              <a:buNone/>
            </a:pPr>
            <a:r>
              <a:rPr b="1" lang="en-GB" sz="1500">
                <a:latin typeface="Arial"/>
                <a:ea typeface="Arial"/>
                <a:cs typeface="Arial"/>
                <a:sym typeface="Arial"/>
              </a:rPr>
              <a:t>In the Standard Travelling Salesman Problem, we have a single salesman and multiple targets and we have to find an optimal path that will visit all the targets exactly once and after that the salesman will return to its original location (depot). It is a single depot problem. In the problem assigned to us is the extended version of Standard Travelling Salesman Problem, here we have multiple depots and different target locations</a:t>
            </a:r>
            <a:endParaRPr b="1" sz="15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ctrTitle"/>
          </p:nvPr>
        </p:nvSpPr>
        <p:spPr>
          <a:xfrm flipH="1">
            <a:off x="347125" y="1746750"/>
            <a:ext cx="4141500" cy="1650000"/>
          </a:xfrm>
          <a:prstGeom prst="rect">
            <a:avLst/>
          </a:prstGeom>
          <a:noFill/>
          <a:ln>
            <a:noFill/>
          </a:ln>
        </p:spPr>
        <p:txBody>
          <a:bodyPr anchorCtr="0" anchor="ctr" bIns="34275" lIns="68575" spcFirstLastPara="1" rIns="68575" wrap="square" tIns="34275">
            <a:noAutofit/>
          </a:bodyPr>
          <a:lstStyle/>
          <a:p>
            <a:pPr indent="0" lvl="0" marL="0" rtl="0" algn="ctr">
              <a:lnSpc>
                <a:spcPct val="90000"/>
              </a:lnSpc>
              <a:spcBef>
                <a:spcPts val="0"/>
              </a:spcBef>
              <a:spcAft>
                <a:spcPts val="0"/>
              </a:spcAft>
              <a:buSzPts val="2400"/>
              <a:buNone/>
            </a:pPr>
            <a:r>
              <a:rPr b="1" lang="en-GB">
                <a:latin typeface="Arial"/>
                <a:ea typeface="Arial"/>
                <a:cs typeface="Arial"/>
                <a:sym typeface="Arial"/>
              </a:rPr>
              <a:t>Definition </a:t>
            </a:r>
            <a:endParaRPr b="1">
              <a:latin typeface="Arial"/>
              <a:ea typeface="Arial"/>
              <a:cs typeface="Arial"/>
              <a:sym typeface="Arial"/>
            </a:endParaRPr>
          </a:p>
          <a:p>
            <a:pPr indent="0" lvl="0" marL="0" rtl="0" algn="ctr">
              <a:lnSpc>
                <a:spcPct val="90000"/>
              </a:lnSpc>
              <a:spcBef>
                <a:spcPts val="0"/>
              </a:spcBef>
              <a:spcAft>
                <a:spcPts val="0"/>
              </a:spcAft>
              <a:buSzPts val="2400"/>
              <a:buNone/>
            </a:pPr>
            <a:r>
              <a:rPr b="1" lang="en-GB">
                <a:latin typeface="Arial"/>
                <a:ea typeface="Arial"/>
                <a:cs typeface="Arial"/>
                <a:sym typeface="Arial"/>
              </a:rPr>
              <a:t>of Certain terms</a:t>
            </a:r>
            <a:endParaRPr b="1">
              <a:latin typeface="Arial"/>
              <a:ea typeface="Arial"/>
              <a:cs typeface="Arial"/>
              <a:sym typeface="Arial"/>
            </a:endParaRPr>
          </a:p>
        </p:txBody>
      </p:sp>
      <p:sp>
        <p:nvSpPr>
          <p:cNvPr id="117" name="Google Shape;117;p20"/>
          <p:cNvSpPr txBox="1"/>
          <p:nvPr>
            <p:ph idx="1" type="subTitle"/>
          </p:nvPr>
        </p:nvSpPr>
        <p:spPr>
          <a:xfrm>
            <a:off x="4679075" y="404175"/>
            <a:ext cx="4141500" cy="4186800"/>
          </a:xfrm>
          <a:prstGeom prst="rect">
            <a:avLst/>
          </a:prstGeom>
          <a:noFill/>
          <a:ln>
            <a:noFill/>
          </a:ln>
        </p:spPr>
        <p:txBody>
          <a:bodyPr anchorCtr="0" anchor="t" bIns="34275" lIns="68575" spcFirstLastPara="1" rIns="68575" wrap="square" tIns="34275">
            <a:noAutofit/>
          </a:bodyPr>
          <a:lstStyle/>
          <a:p>
            <a:pPr indent="0" lvl="0" marL="457200" rtl="0" algn="l">
              <a:lnSpc>
                <a:spcPct val="100000"/>
              </a:lnSpc>
              <a:spcBef>
                <a:spcPts val="0"/>
              </a:spcBef>
              <a:spcAft>
                <a:spcPts val="0"/>
              </a:spcAft>
              <a:buNone/>
            </a:pPr>
            <a:r>
              <a:t/>
            </a:r>
            <a:endParaRPr b="1" sz="1500">
              <a:latin typeface="Open Sans"/>
              <a:ea typeface="Open Sans"/>
              <a:cs typeface="Open Sans"/>
              <a:sym typeface="Open Sans"/>
            </a:endParaRPr>
          </a:p>
          <a:p>
            <a:pPr indent="-323850" lvl="0" marL="457200" rtl="0" algn="l">
              <a:lnSpc>
                <a:spcPct val="100000"/>
              </a:lnSpc>
              <a:spcBef>
                <a:spcPts val="0"/>
              </a:spcBef>
              <a:spcAft>
                <a:spcPts val="0"/>
              </a:spcAft>
              <a:buSzPts val="1500"/>
              <a:buFont typeface="Open Sans"/>
              <a:buChar char="●"/>
            </a:pPr>
            <a:r>
              <a:rPr b="1" lang="en-GB" sz="1500">
                <a:latin typeface="Open Sans"/>
                <a:ea typeface="Open Sans"/>
                <a:cs typeface="Open Sans"/>
                <a:sym typeface="Open Sans"/>
              </a:rPr>
              <a:t>Homogenous vehicles: </a:t>
            </a:r>
            <a:endParaRPr b="1" sz="1500">
              <a:latin typeface="Open Sans"/>
              <a:ea typeface="Open Sans"/>
              <a:cs typeface="Open Sans"/>
              <a:sym typeface="Open Sans"/>
            </a:endParaRPr>
          </a:p>
          <a:p>
            <a:pPr indent="0" lvl="0" marL="457200" rtl="0" algn="l">
              <a:lnSpc>
                <a:spcPct val="100000"/>
              </a:lnSpc>
              <a:spcBef>
                <a:spcPts val="0"/>
              </a:spcBef>
              <a:spcAft>
                <a:spcPts val="0"/>
              </a:spcAft>
              <a:buNone/>
            </a:pPr>
            <a:r>
              <a:rPr b="1" lang="en-GB" sz="1500">
                <a:latin typeface="Open Sans"/>
                <a:ea typeface="Open Sans"/>
                <a:cs typeface="Open Sans"/>
                <a:sym typeface="Open Sans"/>
              </a:rPr>
              <a:t>All the vehicles will have similar capacity, power or ability.</a:t>
            </a:r>
            <a:endParaRPr b="1" sz="1500">
              <a:latin typeface="Open Sans"/>
              <a:ea typeface="Open Sans"/>
              <a:cs typeface="Open Sans"/>
              <a:sym typeface="Open Sans"/>
            </a:endParaRPr>
          </a:p>
          <a:p>
            <a:pPr indent="0" lvl="0" marL="457200" rtl="0" algn="l">
              <a:lnSpc>
                <a:spcPct val="100000"/>
              </a:lnSpc>
              <a:spcBef>
                <a:spcPts val="0"/>
              </a:spcBef>
              <a:spcAft>
                <a:spcPts val="0"/>
              </a:spcAft>
              <a:buNone/>
            </a:pPr>
            <a:r>
              <a:rPr b="1" lang="en-GB" sz="1500">
                <a:latin typeface="Open Sans"/>
                <a:ea typeface="Open Sans"/>
                <a:cs typeface="Open Sans"/>
                <a:sym typeface="Open Sans"/>
              </a:rPr>
              <a:t> </a:t>
            </a:r>
            <a:endParaRPr b="1" sz="1500">
              <a:latin typeface="Open Sans"/>
              <a:ea typeface="Open Sans"/>
              <a:cs typeface="Open Sans"/>
              <a:sym typeface="Open Sans"/>
            </a:endParaRPr>
          </a:p>
          <a:p>
            <a:pPr indent="-323850" lvl="0" marL="457200" rtl="0" algn="l">
              <a:lnSpc>
                <a:spcPct val="100000"/>
              </a:lnSpc>
              <a:spcBef>
                <a:spcPts val="0"/>
              </a:spcBef>
              <a:spcAft>
                <a:spcPts val="0"/>
              </a:spcAft>
              <a:buSzPts val="1500"/>
              <a:buFont typeface="Open Sans"/>
              <a:buChar char="●"/>
            </a:pPr>
            <a:r>
              <a:rPr b="1" lang="en-GB" sz="1500">
                <a:latin typeface="Open Sans"/>
                <a:ea typeface="Open Sans"/>
                <a:cs typeface="Open Sans"/>
                <a:sym typeface="Open Sans"/>
              </a:rPr>
              <a:t>Multiple</a:t>
            </a:r>
            <a:r>
              <a:rPr b="1" lang="en-GB" sz="1500">
                <a:latin typeface="Open Sans"/>
                <a:ea typeface="Open Sans"/>
                <a:cs typeface="Open Sans"/>
                <a:sym typeface="Open Sans"/>
              </a:rPr>
              <a:t> Depot:</a:t>
            </a:r>
            <a:endParaRPr b="1" sz="1500">
              <a:latin typeface="Open Sans"/>
              <a:ea typeface="Open Sans"/>
              <a:cs typeface="Open Sans"/>
              <a:sym typeface="Open Sans"/>
            </a:endParaRPr>
          </a:p>
          <a:p>
            <a:pPr indent="0" lvl="0" marL="457200" rtl="0" algn="l">
              <a:lnSpc>
                <a:spcPct val="100000"/>
              </a:lnSpc>
              <a:spcBef>
                <a:spcPts val="0"/>
              </a:spcBef>
              <a:spcAft>
                <a:spcPts val="0"/>
              </a:spcAft>
              <a:buNone/>
            </a:pPr>
            <a:r>
              <a:rPr b="1" lang="en-GB" sz="1500">
                <a:latin typeface="Open Sans"/>
                <a:ea typeface="Open Sans"/>
                <a:cs typeface="Open Sans"/>
                <a:sym typeface="Open Sans"/>
              </a:rPr>
              <a:t>Depots meaning the starting point of the vehicles.So, Multiple depots means multiple </a:t>
            </a:r>
            <a:r>
              <a:rPr b="1" lang="en-GB" sz="1500">
                <a:latin typeface="Open Sans"/>
                <a:ea typeface="Open Sans"/>
                <a:cs typeface="Open Sans"/>
                <a:sym typeface="Open Sans"/>
              </a:rPr>
              <a:t>travellers</a:t>
            </a:r>
            <a:r>
              <a:rPr b="1" lang="en-GB" sz="1500">
                <a:latin typeface="Open Sans"/>
                <a:ea typeface="Open Sans"/>
                <a:cs typeface="Open Sans"/>
                <a:sym typeface="Open Sans"/>
              </a:rPr>
              <a:t>/UAV/vehicles may have different starting point. So, </a:t>
            </a:r>
            <a:r>
              <a:rPr b="1" lang="en-GB" sz="1500">
                <a:latin typeface="Open Sans"/>
                <a:ea typeface="Open Sans"/>
                <a:cs typeface="Open Sans"/>
                <a:sym typeface="Open Sans"/>
              </a:rPr>
              <a:t>assigning</a:t>
            </a:r>
            <a:r>
              <a:rPr b="1" lang="en-GB" sz="1500">
                <a:latin typeface="Open Sans"/>
                <a:ea typeface="Open Sans"/>
                <a:cs typeface="Open Sans"/>
                <a:sym typeface="Open Sans"/>
              </a:rPr>
              <a:t> a keeping the depot according to our targets may optimize our cost.</a:t>
            </a:r>
            <a:endParaRPr b="1" sz="1500">
              <a:latin typeface="Open Sans"/>
              <a:ea typeface="Open Sans"/>
              <a:cs typeface="Open Sans"/>
              <a:sym typeface="Open Sans"/>
            </a:endParaRPr>
          </a:p>
          <a:p>
            <a:pPr indent="0" lvl="0" marL="457200" rtl="0" algn="l">
              <a:lnSpc>
                <a:spcPct val="100000"/>
              </a:lnSpc>
              <a:spcBef>
                <a:spcPts val="0"/>
              </a:spcBef>
              <a:spcAft>
                <a:spcPts val="0"/>
              </a:spcAft>
              <a:buNone/>
            </a:pPr>
            <a:r>
              <a:t/>
            </a:r>
            <a:endParaRPr b="1" sz="1500">
              <a:latin typeface="Open Sans"/>
              <a:ea typeface="Open Sans"/>
              <a:cs typeface="Open Sans"/>
              <a:sym typeface="Open Sans"/>
            </a:endParaRPr>
          </a:p>
          <a:p>
            <a:pPr indent="-323850" lvl="0" marL="457200" rtl="0" algn="l">
              <a:lnSpc>
                <a:spcPct val="100000"/>
              </a:lnSpc>
              <a:spcBef>
                <a:spcPts val="0"/>
              </a:spcBef>
              <a:spcAft>
                <a:spcPts val="0"/>
              </a:spcAft>
              <a:buSzPts val="1500"/>
              <a:buFont typeface="Open Sans"/>
              <a:buChar char="●"/>
            </a:pPr>
            <a:r>
              <a:rPr b="1" lang="en-GB" sz="1500">
                <a:latin typeface="Open Sans"/>
                <a:ea typeface="Open Sans"/>
                <a:cs typeface="Open Sans"/>
                <a:sym typeface="Open Sans"/>
              </a:rPr>
              <a:t>Multiple </a:t>
            </a:r>
            <a:r>
              <a:rPr b="1" lang="en-GB" sz="1500">
                <a:latin typeface="Open Sans"/>
                <a:ea typeface="Open Sans"/>
                <a:cs typeface="Open Sans"/>
                <a:sym typeface="Open Sans"/>
              </a:rPr>
              <a:t>traveller</a:t>
            </a:r>
            <a:r>
              <a:rPr b="1" lang="en-GB" sz="1500">
                <a:latin typeface="Open Sans"/>
                <a:ea typeface="Open Sans"/>
                <a:cs typeface="Open Sans"/>
                <a:sym typeface="Open Sans"/>
              </a:rPr>
              <a:t>:</a:t>
            </a:r>
            <a:endParaRPr b="1" sz="1500">
              <a:latin typeface="Open Sans"/>
              <a:ea typeface="Open Sans"/>
              <a:cs typeface="Open Sans"/>
              <a:sym typeface="Open Sans"/>
            </a:endParaRPr>
          </a:p>
          <a:p>
            <a:pPr indent="0" lvl="0" marL="457200" rtl="0" algn="l">
              <a:lnSpc>
                <a:spcPct val="100000"/>
              </a:lnSpc>
              <a:spcBef>
                <a:spcPts val="0"/>
              </a:spcBef>
              <a:spcAft>
                <a:spcPts val="0"/>
              </a:spcAft>
              <a:buNone/>
            </a:pPr>
            <a:r>
              <a:rPr b="1" lang="en-GB" sz="1500">
                <a:latin typeface="Open Sans"/>
                <a:ea typeface="Open Sans"/>
                <a:cs typeface="Open Sans"/>
                <a:sym typeface="Open Sans"/>
              </a:rPr>
              <a:t>It means there are multiple </a:t>
            </a:r>
            <a:r>
              <a:rPr b="1" lang="en-GB" sz="1500">
                <a:latin typeface="Open Sans"/>
                <a:ea typeface="Open Sans"/>
                <a:cs typeface="Open Sans"/>
                <a:sym typeface="Open Sans"/>
              </a:rPr>
              <a:t>travellers</a:t>
            </a:r>
            <a:r>
              <a:rPr b="1" lang="en-GB" sz="1500">
                <a:latin typeface="Open Sans"/>
                <a:ea typeface="Open Sans"/>
                <a:cs typeface="Open Sans"/>
                <a:sym typeface="Open Sans"/>
              </a:rPr>
              <a:t>/vehicles that will deliver the packets or will carry the attacks in case of UAV.</a:t>
            </a:r>
            <a:endParaRPr b="1" sz="1500">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ctrTitle"/>
          </p:nvPr>
        </p:nvSpPr>
        <p:spPr>
          <a:xfrm flipH="1">
            <a:off x="1119638" y="1950940"/>
            <a:ext cx="3158100" cy="12414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SzPts val="2400"/>
              <a:buNone/>
            </a:pPr>
            <a:r>
              <a:rPr b="1" lang="en-GB">
                <a:latin typeface="Arial"/>
                <a:ea typeface="Arial"/>
                <a:cs typeface="Arial"/>
                <a:sym typeface="Arial"/>
              </a:rPr>
              <a:t>Objectives:</a:t>
            </a:r>
            <a:endParaRPr b="1">
              <a:latin typeface="Arial"/>
              <a:ea typeface="Arial"/>
              <a:cs typeface="Arial"/>
              <a:sym typeface="Arial"/>
            </a:endParaRPr>
          </a:p>
        </p:txBody>
      </p:sp>
      <p:sp>
        <p:nvSpPr>
          <p:cNvPr id="124" name="Google Shape;124;p21"/>
          <p:cNvSpPr txBox="1"/>
          <p:nvPr>
            <p:ph idx="1" type="subTitle"/>
          </p:nvPr>
        </p:nvSpPr>
        <p:spPr>
          <a:xfrm>
            <a:off x="4678025" y="127750"/>
            <a:ext cx="4284000" cy="4135200"/>
          </a:xfrm>
          <a:prstGeom prst="rect">
            <a:avLst/>
          </a:prstGeom>
          <a:noFill/>
          <a:ln>
            <a:noFill/>
          </a:ln>
        </p:spPr>
        <p:txBody>
          <a:bodyPr anchorCtr="0" anchor="t" bIns="34275" lIns="68575" spcFirstLastPara="1" rIns="68575" wrap="square" tIns="34275">
            <a:noAutofit/>
          </a:bodyPr>
          <a:lstStyle/>
          <a:p>
            <a:pPr indent="-317500" lvl="0" marL="457200" rtl="0" algn="l">
              <a:lnSpc>
                <a:spcPct val="100000"/>
              </a:lnSpc>
              <a:spcBef>
                <a:spcPts val="800"/>
              </a:spcBef>
              <a:spcAft>
                <a:spcPts val="0"/>
              </a:spcAft>
              <a:buClr>
                <a:schemeClr val="lt1"/>
              </a:buClr>
              <a:buSzPts val="1400"/>
              <a:buFont typeface="Open Sans"/>
              <a:buChar char="●"/>
            </a:pPr>
            <a:r>
              <a:rPr b="1" lang="en-GB" sz="1400">
                <a:solidFill>
                  <a:schemeClr val="lt1"/>
                </a:solidFill>
                <a:latin typeface="Open Sans"/>
                <a:ea typeface="Open Sans"/>
                <a:cs typeface="Open Sans"/>
                <a:sym typeface="Open Sans"/>
              </a:rPr>
              <a:t>Minimize Distance: Minimize the total distance traveled to complete the tour.</a:t>
            </a:r>
            <a:endParaRPr b="1" sz="1400">
              <a:solidFill>
                <a:schemeClr val="lt1"/>
              </a:solidFill>
              <a:latin typeface="Open Sans"/>
              <a:ea typeface="Open Sans"/>
              <a:cs typeface="Open Sans"/>
              <a:sym typeface="Open Sans"/>
            </a:endParaRPr>
          </a:p>
          <a:p>
            <a:pPr indent="0" lvl="0" marL="457200" rtl="0" algn="l">
              <a:lnSpc>
                <a:spcPct val="100000"/>
              </a:lnSpc>
              <a:spcBef>
                <a:spcPts val="800"/>
              </a:spcBef>
              <a:spcAft>
                <a:spcPts val="0"/>
              </a:spcAft>
              <a:buNone/>
            </a:pPr>
            <a:r>
              <a:t/>
            </a:r>
            <a:endParaRPr b="1" sz="1400">
              <a:solidFill>
                <a:schemeClr val="lt1"/>
              </a:solidFill>
              <a:latin typeface="Open Sans"/>
              <a:ea typeface="Open Sans"/>
              <a:cs typeface="Open Sans"/>
              <a:sym typeface="Open Sans"/>
            </a:endParaRPr>
          </a:p>
          <a:p>
            <a:pPr indent="-317500" lvl="0" marL="457200" rtl="0" algn="l">
              <a:lnSpc>
                <a:spcPct val="100000"/>
              </a:lnSpc>
              <a:spcBef>
                <a:spcPts val="800"/>
              </a:spcBef>
              <a:spcAft>
                <a:spcPts val="0"/>
              </a:spcAft>
              <a:buClr>
                <a:schemeClr val="lt1"/>
              </a:buClr>
              <a:buSzPts val="1400"/>
              <a:buFont typeface="Open Sans"/>
              <a:buChar char="●"/>
            </a:pPr>
            <a:r>
              <a:rPr b="1" lang="en-GB" sz="1400">
                <a:solidFill>
                  <a:schemeClr val="lt1"/>
                </a:solidFill>
                <a:latin typeface="Open Sans"/>
                <a:ea typeface="Open Sans"/>
                <a:cs typeface="Open Sans"/>
                <a:sym typeface="Open Sans"/>
              </a:rPr>
              <a:t>Workload Management: To balance the workload among the unmanned aerial vehicles, to ensure an equitable distribution of tasks.</a:t>
            </a:r>
            <a:endParaRPr b="1" sz="1400">
              <a:solidFill>
                <a:schemeClr val="lt1"/>
              </a:solidFill>
              <a:latin typeface="Open Sans"/>
              <a:ea typeface="Open Sans"/>
              <a:cs typeface="Open Sans"/>
              <a:sym typeface="Open Sans"/>
            </a:endParaRPr>
          </a:p>
          <a:p>
            <a:pPr indent="0" lvl="0" marL="457200" rtl="0" algn="l">
              <a:lnSpc>
                <a:spcPct val="100000"/>
              </a:lnSpc>
              <a:spcBef>
                <a:spcPts val="800"/>
              </a:spcBef>
              <a:spcAft>
                <a:spcPts val="0"/>
              </a:spcAft>
              <a:buNone/>
            </a:pPr>
            <a:r>
              <a:t/>
            </a:r>
            <a:endParaRPr b="1" sz="1400">
              <a:solidFill>
                <a:schemeClr val="lt1"/>
              </a:solidFill>
              <a:latin typeface="Open Sans"/>
              <a:ea typeface="Open Sans"/>
              <a:cs typeface="Open Sans"/>
              <a:sym typeface="Open Sans"/>
            </a:endParaRPr>
          </a:p>
          <a:p>
            <a:pPr indent="-317500" lvl="0" marL="457200" rtl="0" algn="l">
              <a:lnSpc>
                <a:spcPct val="100000"/>
              </a:lnSpc>
              <a:spcBef>
                <a:spcPts val="800"/>
              </a:spcBef>
              <a:spcAft>
                <a:spcPts val="0"/>
              </a:spcAft>
              <a:buClr>
                <a:schemeClr val="lt1"/>
              </a:buClr>
              <a:buSzPts val="1400"/>
              <a:buFont typeface="Open Sans"/>
              <a:buChar char="●"/>
            </a:pPr>
            <a:r>
              <a:rPr b="1" lang="en-GB" sz="1400">
                <a:solidFill>
                  <a:schemeClr val="lt1"/>
                </a:solidFill>
                <a:latin typeface="Open Sans"/>
                <a:ea typeface="Open Sans"/>
                <a:cs typeface="Open Sans"/>
                <a:sym typeface="Open Sans"/>
              </a:rPr>
              <a:t>Scalability: To provide a scalable solution, such that we can handle a large number of targets , UAVs and depots.</a:t>
            </a:r>
            <a:endParaRPr b="1" sz="1400">
              <a:solidFill>
                <a:schemeClr val="lt1"/>
              </a:solidFill>
              <a:latin typeface="Open Sans"/>
              <a:ea typeface="Open Sans"/>
              <a:cs typeface="Open Sans"/>
              <a:sym typeface="Open Sans"/>
            </a:endParaRPr>
          </a:p>
          <a:p>
            <a:pPr indent="0" lvl="0" marL="457200" rtl="0" algn="l">
              <a:lnSpc>
                <a:spcPct val="100000"/>
              </a:lnSpc>
              <a:spcBef>
                <a:spcPts val="800"/>
              </a:spcBef>
              <a:spcAft>
                <a:spcPts val="0"/>
              </a:spcAft>
              <a:buNone/>
            </a:pPr>
            <a:r>
              <a:t/>
            </a:r>
            <a:endParaRPr b="1" sz="1400">
              <a:solidFill>
                <a:schemeClr val="lt1"/>
              </a:solidFill>
              <a:latin typeface="Open Sans"/>
              <a:ea typeface="Open Sans"/>
              <a:cs typeface="Open Sans"/>
              <a:sym typeface="Open Sans"/>
            </a:endParaRPr>
          </a:p>
          <a:p>
            <a:pPr indent="-317500" lvl="0" marL="457200" rtl="0" algn="l">
              <a:lnSpc>
                <a:spcPct val="100000"/>
              </a:lnSpc>
              <a:spcBef>
                <a:spcPts val="800"/>
              </a:spcBef>
              <a:spcAft>
                <a:spcPts val="0"/>
              </a:spcAft>
              <a:buClr>
                <a:schemeClr val="lt1"/>
              </a:buClr>
              <a:buSzPts val="1400"/>
              <a:buFont typeface="Open Sans"/>
              <a:buChar char="●"/>
            </a:pPr>
            <a:r>
              <a:rPr b="1" lang="en-GB" sz="1400">
                <a:solidFill>
                  <a:schemeClr val="lt1"/>
                </a:solidFill>
                <a:latin typeface="Open Sans"/>
                <a:ea typeface="Open Sans"/>
                <a:cs typeface="Open Sans"/>
                <a:sym typeface="Open Sans"/>
              </a:rPr>
              <a:t>Increase the success of the mission, by ensuring that all the target locations are visited efficiently.</a:t>
            </a:r>
            <a:endParaRPr b="1" sz="1400">
              <a:solidFill>
                <a:schemeClr val="lt1"/>
              </a:solidFill>
              <a:latin typeface="Open Sans"/>
              <a:ea typeface="Open Sans"/>
              <a:cs typeface="Open Sans"/>
              <a:sym typeface="Open Sans"/>
            </a:endParaRPr>
          </a:p>
          <a:p>
            <a:pPr indent="0" lvl="0" marL="457200" rtl="0" algn="l">
              <a:lnSpc>
                <a:spcPct val="100000"/>
              </a:lnSpc>
              <a:spcBef>
                <a:spcPts val="800"/>
              </a:spcBef>
              <a:spcAft>
                <a:spcPts val="0"/>
              </a:spcAft>
              <a:buNone/>
            </a:pPr>
            <a:r>
              <a:t/>
            </a:r>
            <a:endParaRPr b="1" sz="1400">
              <a:solidFill>
                <a:schemeClr val="lt1"/>
              </a:solidFill>
              <a:latin typeface="Open Sans"/>
              <a:ea typeface="Open Sans"/>
              <a:cs typeface="Open Sans"/>
              <a:sym typeface="Open Sans"/>
            </a:endParaRPr>
          </a:p>
          <a:p>
            <a:pPr indent="-317500" lvl="0" marL="457200" rtl="0" algn="l">
              <a:lnSpc>
                <a:spcPct val="100000"/>
              </a:lnSpc>
              <a:spcBef>
                <a:spcPts val="800"/>
              </a:spcBef>
              <a:spcAft>
                <a:spcPts val="0"/>
              </a:spcAft>
              <a:buClr>
                <a:schemeClr val="lt1"/>
              </a:buClr>
              <a:buSzPts val="1400"/>
              <a:buFont typeface="Open Sans"/>
              <a:buChar char="●"/>
            </a:pPr>
            <a:r>
              <a:rPr b="1" lang="en-GB" sz="1400">
                <a:solidFill>
                  <a:schemeClr val="lt1"/>
                </a:solidFill>
                <a:latin typeface="Open Sans"/>
                <a:ea typeface="Open Sans"/>
                <a:cs typeface="Open Sans"/>
                <a:sym typeface="Open Sans"/>
              </a:rPr>
              <a:t>Make a pictorial representation of the solution for easy visualization and understanding. </a:t>
            </a:r>
            <a:endParaRPr b="1" sz="1400">
              <a:solidFill>
                <a:schemeClr val="lt1"/>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ctrTitle"/>
          </p:nvPr>
        </p:nvSpPr>
        <p:spPr>
          <a:xfrm flipH="1">
            <a:off x="460250" y="1679150"/>
            <a:ext cx="3817500" cy="1777800"/>
          </a:xfrm>
          <a:prstGeom prst="rect">
            <a:avLst/>
          </a:prstGeom>
          <a:noFill/>
          <a:ln>
            <a:noFill/>
          </a:ln>
        </p:spPr>
        <p:txBody>
          <a:bodyPr anchorCtr="0" anchor="ctr" bIns="34275" lIns="68575" spcFirstLastPara="1" rIns="68575" wrap="square" tIns="34275">
            <a:noAutofit/>
          </a:bodyPr>
          <a:lstStyle/>
          <a:p>
            <a:pPr indent="0" lvl="0" marL="0" rtl="0" algn="l">
              <a:lnSpc>
                <a:spcPct val="90000"/>
              </a:lnSpc>
              <a:spcBef>
                <a:spcPts val="0"/>
              </a:spcBef>
              <a:spcAft>
                <a:spcPts val="0"/>
              </a:spcAft>
              <a:buSzPts val="2400"/>
              <a:buNone/>
            </a:pPr>
            <a:r>
              <a:rPr b="1" lang="en-GB">
                <a:latin typeface="Arial"/>
                <a:ea typeface="Arial"/>
                <a:cs typeface="Arial"/>
                <a:sym typeface="Arial"/>
              </a:rPr>
              <a:t>Literature Review</a:t>
            </a:r>
            <a:endParaRPr b="1">
              <a:latin typeface="Arial"/>
              <a:ea typeface="Arial"/>
              <a:cs typeface="Arial"/>
              <a:sym typeface="Arial"/>
            </a:endParaRPr>
          </a:p>
        </p:txBody>
      </p:sp>
      <p:sp>
        <p:nvSpPr>
          <p:cNvPr id="131" name="Google Shape;131;p22"/>
          <p:cNvSpPr txBox="1"/>
          <p:nvPr>
            <p:ph idx="1" type="subTitle"/>
          </p:nvPr>
        </p:nvSpPr>
        <p:spPr>
          <a:xfrm>
            <a:off x="4572000" y="240797"/>
            <a:ext cx="4284000" cy="4654500"/>
          </a:xfrm>
          <a:prstGeom prst="rect">
            <a:avLst/>
          </a:prstGeom>
          <a:noFill/>
          <a:ln>
            <a:noFill/>
          </a:ln>
        </p:spPr>
        <p:txBody>
          <a:bodyPr anchorCtr="0" anchor="t" bIns="34275" lIns="68575" spcFirstLastPara="1" rIns="68575" wrap="square" tIns="34275">
            <a:noAutofit/>
          </a:bodyPr>
          <a:lstStyle/>
          <a:p>
            <a:pPr indent="-317500" lvl="0" marL="457200" rtl="0" algn="l">
              <a:lnSpc>
                <a:spcPct val="100000"/>
              </a:lnSpc>
              <a:spcBef>
                <a:spcPts val="800"/>
              </a:spcBef>
              <a:spcAft>
                <a:spcPts val="0"/>
              </a:spcAft>
              <a:buSzPts val="1400"/>
              <a:buFont typeface="Open Sans"/>
              <a:buChar char="●"/>
            </a:pPr>
            <a:r>
              <a:rPr b="1" lang="en-GB" sz="1400">
                <a:latin typeface="Open Sans"/>
                <a:ea typeface="Open Sans"/>
                <a:cs typeface="Open Sans"/>
                <a:sym typeface="Open Sans"/>
              </a:rPr>
              <a:t>HMDMTSP Survey In this paper, HMDMTSP Survey released by Laporte and his team in 2017, they discussed about various questions that can arises related to Homogenous Multiple Depot, Multiple travelling salesman problem</a:t>
            </a:r>
            <a:endParaRPr b="1" sz="1400">
              <a:latin typeface="Open Sans"/>
              <a:ea typeface="Open Sans"/>
              <a:cs typeface="Open Sans"/>
              <a:sym typeface="Open Sans"/>
            </a:endParaRPr>
          </a:p>
          <a:p>
            <a:pPr indent="0" lvl="0" marL="457200" rtl="0" algn="l">
              <a:lnSpc>
                <a:spcPct val="100000"/>
              </a:lnSpc>
              <a:spcBef>
                <a:spcPts val="800"/>
              </a:spcBef>
              <a:spcAft>
                <a:spcPts val="0"/>
              </a:spcAft>
              <a:buNone/>
            </a:pPr>
            <a:r>
              <a:t/>
            </a:r>
            <a:endParaRPr b="1" sz="1400">
              <a:latin typeface="Open Sans"/>
              <a:ea typeface="Open Sans"/>
              <a:cs typeface="Open Sans"/>
              <a:sym typeface="Open Sans"/>
            </a:endParaRPr>
          </a:p>
          <a:p>
            <a:pPr indent="-317500" lvl="0" marL="457200" rtl="0" algn="l">
              <a:lnSpc>
                <a:spcPct val="100000"/>
              </a:lnSpc>
              <a:spcBef>
                <a:spcPts val="800"/>
              </a:spcBef>
              <a:spcAft>
                <a:spcPts val="0"/>
              </a:spcAft>
              <a:buSzPts val="1400"/>
              <a:buFont typeface="Open Sans"/>
              <a:buChar char="●"/>
            </a:pPr>
            <a:r>
              <a:rPr b="1" lang="en-GB" sz="1400">
                <a:latin typeface="Open Sans"/>
                <a:ea typeface="Open Sans"/>
                <a:cs typeface="Open Sans"/>
                <a:sym typeface="Open Sans"/>
              </a:rPr>
              <a:t>Vehicle Routing Problem The paper ”Vehicle routing problem” published by Toth and Vigo in 2014, focuses on car routing. It is actually Car routing detail introduction problem. </a:t>
            </a:r>
            <a:endParaRPr b="1" sz="1400">
              <a:latin typeface="Open Sans"/>
              <a:ea typeface="Open Sans"/>
              <a:cs typeface="Open Sans"/>
              <a:sym typeface="Open Sans"/>
            </a:endParaRPr>
          </a:p>
          <a:p>
            <a:pPr indent="0" lvl="0" marL="0" rtl="0" algn="l">
              <a:lnSpc>
                <a:spcPct val="100000"/>
              </a:lnSpc>
              <a:spcBef>
                <a:spcPts val="800"/>
              </a:spcBef>
              <a:spcAft>
                <a:spcPts val="0"/>
              </a:spcAft>
              <a:buNone/>
            </a:pPr>
            <a:r>
              <a:t/>
            </a:r>
            <a:endParaRPr b="1" sz="1400">
              <a:latin typeface="Open Sans"/>
              <a:ea typeface="Open Sans"/>
              <a:cs typeface="Open Sans"/>
              <a:sym typeface="Open Sans"/>
            </a:endParaRPr>
          </a:p>
          <a:p>
            <a:pPr indent="-317500" lvl="0" marL="457200" rtl="0" algn="l">
              <a:lnSpc>
                <a:spcPct val="100000"/>
              </a:lnSpc>
              <a:spcBef>
                <a:spcPts val="800"/>
              </a:spcBef>
              <a:spcAft>
                <a:spcPts val="0"/>
              </a:spcAft>
              <a:buSzPts val="1400"/>
              <a:buFont typeface="Open Sans"/>
              <a:buChar char="●"/>
            </a:pPr>
            <a:r>
              <a:rPr b="1" lang="en-GB" sz="1400">
                <a:latin typeface="Open Sans"/>
                <a:ea typeface="Open Sans"/>
                <a:cs typeface="Open Sans"/>
                <a:sym typeface="Open Sans"/>
              </a:rPr>
              <a:t>Multi-Depot Vehicle Routing The paper ”Multi-Depot Vehicle Routing” authored by Duhamel and his team in 2020. The main aim of the Duhamel and his team members to research over controlling the </a:t>
            </a:r>
            <a:r>
              <a:rPr b="1" lang="en-GB" sz="1400">
                <a:latin typeface="Open Sans"/>
                <a:ea typeface="Open Sans"/>
                <a:cs typeface="Open Sans"/>
                <a:sym typeface="Open Sans"/>
              </a:rPr>
              <a:t>multi warehouse</a:t>
            </a:r>
            <a:r>
              <a:rPr b="1" lang="en-GB" sz="1400">
                <a:latin typeface="Open Sans"/>
                <a:ea typeface="Open Sans"/>
                <a:cs typeface="Open Sans"/>
                <a:sym typeface="Open Sans"/>
              </a:rPr>
              <a:t> traffic field variants of the routing problem</a:t>
            </a:r>
            <a:endParaRPr b="1" sz="1400">
              <a:latin typeface="Open Sans"/>
              <a:ea typeface="Open Sans"/>
              <a:cs typeface="Open Sans"/>
              <a:sym typeface="Open Sans"/>
            </a:endParaRPr>
          </a:p>
          <a:p>
            <a:pPr indent="0" lvl="0" marL="0" rtl="0" algn="l">
              <a:lnSpc>
                <a:spcPct val="100000"/>
              </a:lnSpc>
              <a:spcBef>
                <a:spcPts val="800"/>
              </a:spcBef>
              <a:spcAft>
                <a:spcPts val="0"/>
              </a:spcAft>
              <a:buNone/>
            </a:pPr>
            <a:r>
              <a:t/>
            </a:r>
            <a:endParaRPr b="1" sz="1400">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ctrTitle"/>
          </p:nvPr>
        </p:nvSpPr>
        <p:spPr>
          <a:xfrm flipH="1">
            <a:off x="1119638" y="1950940"/>
            <a:ext cx="3158100" cy="12414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Clr>
                <a:srgbClr val="000000"/>
              </a:buClr>
              <a:buSzPts val="2400"/>
              <a:buFont typeface="Arial"/>
              <a:buNone/>
            </a:pPr>
            <a:r>
              <a:rPr b="1" lang="en-GB">
                <a:solidFill>
                  <a:schemeClr val="lt1"/>
                </a:solidFill>
                <a:latin typeface="Arial"/>
                <a:ea typeface="Arial"/>
                <a:cs typeface="Arial"/>
                <a:sym typeface="Arial"/>
              </a:rPr>
              <a:t>Literature Review</a:t>
            </a:r>
            <a:endParaRPr b="1">
              <a:solidFill>
                <a:schemeClr val="lt1"/>
              </a:solidFill>
              <a:latin typeface="Arial"/>
              <a:ea typeface="Arial"/>
              <a:cs typeface="Arial"/>
              <a:sym typeface="Arial"/>
            </a:endParaRPr>
          </a:p>
          <a:p>
            <a:pPr indent="0" lvl="0" marL="0" rtl="0" algn="r">
              <a:spcBef>
                <a:spcPts val="0"/>
              </a:spcBef>
              <a:spcAft>
                <a:spcPts val="0"/>
              </a:spcAft>
              <a:buNone/>
            </a:pPr>
            <a:r>
              <a:t/>
            </a:r>
            <a:endParaRPr b="1"/>
          </a:p>
        </p:txBody>
      </p:sp>
      <p:sp>
        <p:nvSpPr>
          <p:cNvPr id="137" name="Google Shape;137;p23"/>
          <p:cNvSpPr txBox="1"/>
          <p:nvPr>
            <p:ph idx="1" type="subTitle"/>
          </p:nvPr>
        </p:nvSpPr>
        <p:spPr>
          <a:xfrm>
            <a:off x="4660675" y="574400"/>
            <a:ext cx="4060500" cy="3994500"/>
          </a:xfrm>
          <a:prstGeom prst="rect">
            <a:avLst/>
          </a:prstGeom>
        </p:spPr>
        <p:txBody>
          <a:bodyPr anchorCtr="0" anchor="ctr" bIns="34275" lIns="68575" spcFirstLastPara="1" rIns="68575" wrap="square" tIns="34275">
            <a:noAutofit/>
          </a:bodyPr>
          <a:lstStyle/>
          <a:p>
            <a:pPr indent="-323850" lvl="0" marL="457200" rtl="0" algn="l">
              <a:spcBef>
                <a:spcPts val="800"/>
              </a:spcBef>
              <a:spcAft>
                <a:spcPts val="0"/>
              </a:spcAft>
              <a:buSzPts val="1500"/>
              <a:buChar char="●"/>
            </a:pPr>
            <a:r>
              <a:rPr b="1" lang="en-GB" sz="1500"/>
              <a:t>An Algorithm for Homogenous VRP This paper is published by Ma and Liu in 2018. They have started the research with aim to solve </a:t>
            </a:r>
            <a:r>
              <a:rPr b="1" lang="en-GB" sz="1500"/>
              <a:t>Homogeneous</a:t>
            </a:r>
            <a:r>
              <a:rPr b="1" lang="en-GB" sz="1500"/>
              <a:t> Vehicle Routing Problem, a variant of HMDMTSP and develop a optimal solution.</a:t>
            </a:r>
            <a:endParaRPr b="1" sz="1500"/>
          </a:p>
          <a:p>
            <a:pPr indent="0" lvl="0" marL="457200" rtl="0" algn="l">
              <a:spcBef>
                <a:spcPts val="800"/>
              </a:spcBef>
              <a:spcAft>
                <a:spcPts val="0"/>
              </a:spcAft>
              <a:buNone/>
            </a:pPr>
            <a:r>
              <a:t/>
            </a:r>
            <a:endParaRPr b="1" sz="1500"/>
          </a:p>
          <a:p>
            <a:pPr indent="-323850" lvl="0" marL="457200" rtl="0" algn="l">
              <a:spcBef>
                <a:spcPts val="800"/>
              </a:spcBef>
              <a:spcAft>
                <a:spcPts val="0"/>
              </a:spcAft>
              <a:buSzPts val="1500"/>
              <a:buChar char="●"/>
            </a:pPr>
            <a:r>
              <a:rPr b="1" lang="en-GB" sz="1500"/>
              <a:t>Metaheuristic for HMDMTSP This paper is published by Braysy and Dullaert in 2005.They have studied metaheuristic methods and solved HMDMTSP using that.After that , they evaluated its effectiveness. </a:t>
            </a:r>
            <a:r>
              <a:rPr b="1" lang="en-GB" sz="1500"/>
              <a:t>Their</a:t>
            </a:r>
            <a:r>
              <a:rPr b="1" lang="en-GB" sz="1500"/>
              <a:t> methodology is do qualitative analysis of various meta-heuristic methods such as simulated annealing, tabu search and genetic algorithms while solving the HMDMTSP</a:t>
            </a:r>
            <a:endParaRPr b="1" sz="1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ctrTitle"/>
          </p:nvPr>
        </p:nvSpPr>
        <p:spPr>
          <a:xfrm flipH="1">
            <a:off x="880251" y="1950950"/>
            <a:ext cx="3397500" cy="1241400"/>
          </a:xfrm>
          <a:prstGeom prst="rect">
            <a:avLst/>
          </a:prstGeom>
          <a:noFill/>
          <a:ln>
            <a:noFill/>
          </a:ln>
        </p:spPr>
        <p:txBody>
          <a:bodyPr anchorCtr="0" anchor="ctr" bIns="34275" lIns="68575" spcFirstLastPara="1" rIns="68575" wrap="square" tIns="34275">
            <a:noAutofit/>
          </a:bodyPr>
          <a:lstStyle/>
          <a:p>
            <a:pPr indent="0" lvl="0" marL="0" rtl="0" algn="ctr">
              <a:lnSpc>
                <a:spcPct val="90000"/>
              </a:lnSpc>
              <a:spcBef>
                <a:spcPts val="0"/>
              </a:spcBef>
              <a:spcAft>
                <a:spcPts val="0"/>
              </a:spcAft>
              <a:buSzPts val="2400"/>
              <a:buNone/>
            </a:pPr>
            <a:r>
              <a:rPr b="1" lang="en-GB" sz="3200">
                <a:latin typeface="Arial"/>
                <a:ea typeface="Arial"/>
                <a:cs typeface="Arial"/>
                <a:sym typeface="Arial"/>
              </a:rPr>
              <a:t>METHODOLOGY </a:t>
            </a:r>
            <a:endParaRPr b="1" sz="3200"/>
          </a:p>
        </p:txBody>
      </p:sp>
      <p:sp>
        <p:nvSpPr>
          <p:cNvPr id="144" name="Google Shape;144;p24"/>
          <p:cNvSpPr txBox="1"/>
          <p:nvPr>
            <p:ph idx="1" type="subTitle"/>
          </p:nvPr>
        </p:nvSpPr>
        <p:spPr>
          <a:xfrm>
            <a:off x="4657975" y="537750"/>
            <a:ext cx="4169700" cy="4994700"/>
          </a:xfrm>
          <a:prstGeom prst="rect">
            <a:avLst/>
          </a:prstGeom>
          <a:noFill/>
          <a:ln>
            <a:noFill/>
          </a:ln>
        </p:spPr>
        <p:txBody>
          <a:bodyPr anchorCtr="0" anchor="t" bIns="34275" lIns="68575" spcFirstLastPara="1" rIns="68575" wrap="square" tIns="34275">
            <a:noAutofit/>
          </a:bodyPr>
          <a:lstStyle/>
          <a:p>
            <a:pPr indent="0" lvl="0" marL="0" rtl="0" algn="l">
              <a:lnSpc>
                <a:spcPct val="100000"/>
              </a:lnSpc>
              <a:spcBef>
                <a:spcPts val="800"/>
              </a:spcBef>
              <a:spcAft>
                <a:spcPts val="0"/>
              </a:spcAft>
              <a:buNone/>
            </a:pPr>
            <a:r>
              <a:t/>
            </a:r>
            <a:endParaRPr b="1" sz="1100">
              <a:latin typeface="Roboto Slab"/>
              <a:ea typeface="Roboto Slab"/>
              <a:cs typeface="Roboto Slab"/>
              <a:sym typeface="Roboto Slab"/>
            </a:endParaRPr>
          </a:p>
          <a:p>
            <a:pPr indent="-323850" lvl="0" marL="457200" rtl="0" algn="l">
              <a:lnSpc>
                <a:spcPct val="100000"/>
              </a:lnSpc>
              <a:spcBef>
                <a:spcPts val="800"/>
              </a:spcBef>
              <a:spcAft>
                <a:spcPts val="0"/>
              </a:spcAft>
              <a:buSzPts val="1500"/>
              <a:buFont typeface="Arial"/>
              <a:buAutoNum type="arabicPeriod"/>
            </a:pPr>
            <a:r>
              <a:rPr b="1" lang="en-GB" sz="1500">
                <a:latin typeface="Arial"/>
                <a:ea typeface="Arial"/>
                <a:cs typeface="Arial"/>
                <a:sym typeface="Arial"/>
              </a:rPr>
              <a:t>Random Solution</a:t>
            </a:r>
            <a:endParaRPr b="1" sz="1500">
              <a:latin typeface="Arial"/>
              <a:ea typeface="Arial"/>
              <a:cs typeface="Arial"/>
              <a:sym typeface="Arial"/>
            </a:endParaRPr>
          </a:p>
          <a:p>
            <a:pPr indent="0" lvl="0" marL="450000" rtl="0" algn="l">
              <a:lnSpc>
                <a:spcPct val="100000"/>
              </a:lnSpc>
              <a:spcBef>
                <a:spcPts val="800"/>
              </a:spcBef>
              <a:spcAft>
                <a:spcPts val="0"/>
              </a:spcAft>
              <a:buNone/>
            </a:pPr>
            <a:r>
              <a:rPr b="1" lang="en-GB" sz="1500">
                <a:latin typeface="Arial"/>
                <a:ea typeface="Arial"/>
                <a:cs typeface="Arial"/>
                <a:sym typeface="Arial"/>
              </a:rPr>
              <a:t>We have generated a 100000 random solution for this problem and taken the best ones. By using nextInt in java and keeping filter for unique cities, we tried to get best solution in computationally feasible time.</a:t>
            </a:r>
            <a:endParaRPr b="1" sz="1500">
              <a:latin typeface="Arial"/>
              <a:ea typeface="Arial"/>
              <a:cs typeface="Arial"/>
              <a:sym typeface="Arial"/>
            </a:endParaRPr>
          </a:p>
          <a:p>
            <a:pPr indent="0" lvl="0" marL="450000" rtl="0" algn="l">
              <a:lnSpc>
                <a:spcPct val="100000"/>
              </a:lnSpc>
              <a:spcBef>
                <a:spcPts val="800"/>
              </a:spcBef>
              <a:spcAft>
                <a:spcPts val="0"/>
              </a:spcAft>
              <a:buNone/>
            </a:pPr>
            <a:r>
              <a:t/>
            </a:r>
            <a:endParaRPr b="1" sz="1500">
              <a:latin typeface="Arial"/>
              <a:ea typeface="Arial"/>
              <a:cs typeface="Arial"/>
              <a:sym typeface="Arial"/>
            </a:endParaRPr>
          </a:p>
          <a:p>
            <a:pPr indent="0" lvl="0" marL="450000" rtl="0" algn="l">
              <a:lnSpc>
                <a:spcPct val="115000"/>
              </a:lnSpc>
              <a:spcBef>
                <a:spcPts val="0"/>
              </a:spcBef>
              <a:spcAft>
                <a:spcPts val="0"/>
              </a:spcAft>
              <a:buNone/>
            </a:pPr>
            <a:r>
              <a:rPr b="1" lang="en-GB" sz="1400">
                <a:solidFill>
                  <a:schemeClr val="lt1"/>
                </a:solidFill>
                <a:latin typeface="Arial"/>
                <a:ea typeface="Arial"/>
                <a:cs typeface="Arial"/>
                <a:sym typeface="Arial"/>
              </a:rPr>
              <a:t> The number of depots and salesman per depot will be our parameters. The cost metric will be total distance in kilometers. At the end, we will print the best solution that has the minimum cost among 100,000 random solutions.</a:t>
            </a:r>
            <a:endParaRPr b="1" sz="1400">
              <a:solidFill>
                <a:schemeClr val="lt1"/>
              </a:solidFill>
              <a:latin typeface="Arial"/>
              <a:ea typeface="Arial"/>
              <a:cs typeface="Arial"/>
              <a:sym typeface="Arial"/>
            </a:endParaRPr>
          </a:p>
          <a:p>
            <a:pPr indent="0" lvl="0" marL="450000" rtl="0" algn="l">
              <a:lnSpc>
                <a:spcPct val="100000"/>
              </a:lnSpc>
              <a:spcBef>
                <a:spcPts val="800"/>
              </a:spcBef>
              <a:spcAft>
                <a:spcPts val="0"/>
              </a:spcAft>
              <a:buNone/>
            </a:pPr>
            <a:r>
              <a:t/>
            </a:r>
            <a:endParaRPr b="1" sz="1500">
              <a:latin typeface="Arial"/>
              <a:ea typeface="Arial"/>
              <a:cs typeface="Arial"/>
              <a:sym typeface="Arial"/>
            </a:endParaRPr>
          </a:p>
          <a:p>
            <a:pPr indent="0" lvl="0" marL="0" rtl="0" algn="l">
              <a:lnSpc>
                <a:spcPct val="100000"/>
              </a:lnSpc>
              <a:spcBef>
                <a:spcPts val="800"/>
              </a:spcBef>
              <a:spcAft>
                <a:spcPts val="0"/>
              </a:spcAft>
              <a:buSzPts val="1200"/>
              <a:buNone/>
            </a:pPr>
            <a:r>
              <a:t/>
            </a:r>
            <a:endParaRPr sz="1400">
              <a:latin typeface="Open Sans Light"/>
              <a:ea typeface="Open Sans Light"/>
              <a:cs typeface="Open Sans Light"/>
              <a:sym typeface="Open Sans Light"/>
            </a:endParaRPr>
          </a:p>
          <a:p>
            <a:pPr indent="0" lvl="0" marL="0" rtl="0" algn="l">
              <a:lnSpc>
                <a:spcPct val="100000"/>
              </a:lnSpc>
              <a:spcBef>
                <a:spcPts val="800"/>
              </a:spcBef>
              <a:spcAft>
                <a:spcPts val="0"/>
              </a:spcAft>
              <a:buNone/>
            </a:pPr>
            <a:r>
              <a:t/>
            </a:r>
            <a:endParaRPr sz="1100"/>
          </a:p>
        </p:txBody>
      </p:sp>
      <p:pic>
        <p:nvPicPr>
          <p:cNvPr id="145" name="Google Shape;145;p24"/>
          <p:cNvPicPr preferRelativeResize="0"/>
          <p:nvPr/>
        </p:nvPicPr>
        <p:blipFill>
          <a:blip r:embed="rId3">
            <a:alphaModFix/>
          </a:blip>
          <a:stretch>
            <a:fillRect/>
          </a:stretch>
        </p:blipFill>
        <p:spPr>
          <a:xfrm>
            <a:off x="5235975" y="4503275"/>
            <a:ext cx="3286125" cy="361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nvSpPr>
        <p:spPr>
          <a:xfrm>
            <a:off x="556250" y="800700"/>
            <a:ext cx="78099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800"/>
              </a:spcBef>
              <a:spcAft>
                <a:spcPts val="0"/>
              </a:spcAft>
              <a:buClr>
                <a:srgbClr val="000000"/>
              </a:buClr>
              <a:buSzPts val="1500"/>
              <a:buFont typeface="Arial"/>
              <a:buNone/>
            </a:pPr>
            <a:r>
              <a:rPr b="1" lang="en-GB" sz="1900">
                <a:solidFill>
                  <a:schemeClr val="lt1"/>
                </a:solidFill>
              </a:rPr>
              <a:t>Method-2: Hill Climbing </a:t>
            </a:r>
            <a:endParaRPr b="1" i="0" sz="1800" u="none" cap="none" strike="noStrike">
              <a:solidFill>
                <a:srgbClr val="000000"/>
              </a:solidFill>
            </a:endParaRPr>
          </a:p>
        </p:txBody>
      </p:sp>
      <p:sp>
        <p:nvSpPr>
          <p:cNvPr id="152" name="Google Shape;152;p25"/>
          <p:cNvSpPr txBox="1"/>
          <p:nvPr/>
        </p:nvSpPr>
        <p:spPr>
          <a:xfrm>
            <a:off x="680250" y="1665650"/>
            <a:ext cx="7999800" cy="31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chemeClr val="lt1"/>
                </a:solidFill>
              </a:rPr>
              <a:t>We are using hill climbing method to move forward from one random solution to next better </a:t>
            </a:r>
            <a:r>
              <a:rPr b="1" lang="en-GB">
                <a:solidFill>
                  <a:schemeClr val="lt1"/>
                </a:solidFill>
              </a:rPr>
              <a:t>solution</a:t>
            </a:r>
            <a:r>
              <a:rPr b="1" lang="en-GB">
                <a:solidFill>
                  <a:schemeClr val="lt1"/>
                </a:solidFill>
              </a:rPr>
              <a:t> only. So, </a:t>
            </a:r>
            <a:r>
              <a:rPr b="1" lang="en-GB">
                <a:solidFill>
                  <a:schemeClr val="lt1"/>
                </a:solidFill>
              </a:rPr>
              <a:t>pruning</a:t>
            </a:r>
            <a:r>
              <a:rPr b="1" lang="en-GB">
                <a:solidFill>
                  <a:schemeClr val="lt1"/>
                </a:solidFill>
              </a:rPr>
              <a:t> other worse branches.</a:t>
            </a:r>
            <a:endParaRPr b="1">
              <a:solidFill>
                <a:schemeClr val="lt1"/>
              </a:solidFill>
            </a:endParaRPr>
          </a:p>
          <a:p>
            <a:pPr indent="0" lvl="0" marL="0" rtl="0" algn="l">
              <a:spcBef>
                <a:spcPts val="0"/>
              </a:spcBef>
              <a:spcAft>
                <a:spcPts val="0"/>
              </a:spcAft>
              <a:buNone/>
            </a:pPr>
            <a:r>
              <a:t/>
            </a:r>
            <a:endParaRPr b="1">
              <a:solidFill>
                <a:schemeClr val="lt1"/>
              </a:solidFill>
            </a:endParaRPr>
          </a:p>
          <a:p>
            <a:pPr indent="0" lvl="0" marL="0" rtl="0" algn="l">
              <a:spcBef>
                <a:spcPts val="0"/>
              </a:spcBef>
              <a:spcAft>
                <a:spcPts val="0"/>
              </a:spcAft>
              <a:buNone/>
            </a:pPr>
            <a:r>
              <a:rPr b="1" lang="en-GB">
                <a:solidFill>
                  <a:schemeClr val="lt1"/>
                </a:solidFill>
              </a:rPr>
              <a:t>The move operations used are:</a:t>
            </a:r>
            <a:endParaRPr b="1">
              <a:solidFill>
                <a:schemeClr val="lt1"/>
              </a:solidFill>
            </a:endParaRPr>
          </a:p>
          <a:p>
            <a:pPr indent="0" lvl="0" marL="0" rtl="0" algn="l">
              <a:spcBef>
                <a:spcPts val="0"/>
              </a:spcBef>
              <a:spcAft>
                <a:spcPts val="0"/>
              </a:spcAft>
              <a:buNone/>
            </a:pPr>
            <a:r>
              <a:t/>
            </a:r>
            <a:endParaRPr b="1">
              <a:solidFill>
                <a:schemeClr val="lt1"/>
              </a:solidFill>
            </a:endParaRPr>
          </a:p>
          <a:p>
            <a:pPr indent="360000" lvl="0" marL="0" rtl="0" algn="l">
              <a:lnSpc>
                <a:spcPct val="115000"/>
              </a:lnSpc>
              <a:spcBef>
                <a:spcPts val="0"/>
              </a:spcBef>
              <a:spcAft>
                <a:spcPts val="0"/>
              </a:spcAft>
              <a:buNone/>
            </a:pPr>
            <a:r>
              <a:rPr b="1" lang="en-GB">
                <a:solidFill>
                  <a:srgbClr val="FFFFFF"/>
                </a:solidFill>
              </a:rPr>
              <a:t>1. Swap Nodes In Route</a:t>
            </a:r>
            <a:endParaRPr b="1">
              <a:solidFill>
                <a:srgbClr val="FFFFFF"/>
              </a:solidFill>
            </a:endParaRPr>
          </a:p>
          <a:p>
            <a:pPr indent="360000" lvl="0" marL="0" rtl="0" algn="l">
              <a:lnSpc>
                <a:spcPct val="115000"/>
              </a:lnSpc>
              <a:spcBef>
                <a:spcPts val="0"/>
              </a:spcBef>
              <a:spcAft>
                <a:spcPts val="0"/>
              </a:spcAft>
              <a:buNone/>
            </a:pPr>
            <a:r>
              <a:rPr b="1" lang="en-GB">
                <a:solidFill>
                  <a:srgbClr val="FFFFFF"/>
                </a:solidFill>
              </a:rPr>
              <a:t>2.swap Hub With Node In Route</a:t>
            </a:r>
            <a:endParaRPr b="1">
              <a:solidFill>
                <a:srgbClr val="FFFFFF"/>
              </a:solidFill>
            </a:endParaRPr>
          </a:p>
          <a:p>
            <a:pPr indent="360000" lvl="0" marL="0" rtl="0" algn="l">
              <a:lnSpc>
                <a:spcPct val="115000"/>
              </a:lnSpc>
              <a:spcBef>
                <a:spcPts val="0"/>
              </a:spcBef>
              <a:spcAft>
                <a:spcPts val="0"/>
              </a:spcAft>
              <a:buNone/>
            </a:pPr>
            <a:r>
              <a:rPr b="1" lang="en-GB">
                <a:solidFill>
                  <a:srgbClr val="FFFFFF"/>
                </a:solidFill>
              </a:rPr>
              <a:t>3.swap Nodes Between Routes</a:t>
            </a:r>
            <a:endParaRPr b="1">
              <a:solidFill>
                <a:srgbClr val="FFFFFF"/>
              </a:solidFill>
            </a:endParaRPr>
          </a:p>
          <a:p>
            <a:pPr indent="360000" lvl="0" marL="0" rtl="0" algn="l">
              <a:lnSpc>
                <a:spcPct val="115000"/>
              </a:lnSpc>
              <a:spcBef>
                <a:spcPts val="0"/>
              </a:spcBef>
              <a:spcAft>
                <a:spcPts val="0"/>
              </a:spcAft>
              <a:buNone/>
            </a:pPr>
            <a:r>
              <a:rPr b="1" lang="en-GB">
                <a:solidFill>
                  <a:srgbClr val="FFFFFF"/>
                </a:solidFill>
              </a:rPr>
              <a:t>4.insert Node In Route</a:t>
            </a:r>
            <a:endParaRPr b="1">
              <a:solidFill>
                <a:srgbClr val="FFFFFF"/>
              </a:solidFill>
            </a:endParaRPr>
          </a:p>
          <a:p>
            <a:pPr indent="360000" lvl="0" marL="0" rtl="0" algn="l">
              <a:lnSpc>
                <a:spcPct val="115000"/>
              </a:lnSpc>
              <a:spcBef>
                <a:spcPts val="0"/>
              </a:spcBef>
              <a:spcAft>
                <a:spcPts val="0"/>
              </a:spcAft>
              <a:buNone/>
            </a:pPr>
            <a:r>
              <a:rPr b="1" lang="en-GB">
                <a:solidFill>
                  <a:srgbClr val="FFFFFF"/>
                </a:solidFill>
              </a:rPr>
              <a:t>5.insert Node Between Routes</a:t>
            </a:r>
            <a:endParaRPr b="1">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